
<file path=[Content_Types].xml><?xml version="1.0" encoding="utf-8"?>
<Types xmlns="http://schemas.openxmlformats.org/package/2006/content-types">
  <Default Extension="bin" ContentType="application/vnd.openxmlformats-officedocument.oleObject"/>
  <Default Extension="png" ContentType="image/png"/>
  <Default Extension="wmf" ContentType="image/x-wmf"/>
  <Default Extension="jpeg" ContentType="image/jpeg"/>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79" r:id="rId2"/>
  </p:sldMasterIdLst>
  <p:notesMasterIdLst>
    <p:notesMasterId r:id="rId34"/>
  </p:notesMasterIdLst>
  <p:sldIdLst>
    <p:sldId id="258" r:id="rId3"/>
    <p:sldId id="298" r:id="rId4"/>
    <p:sldId id="264" r:id="rId5"/>
    <p:sldId id="265" r:id="rId6"/>
    <p:sldId id="266" r:id="rId7"/>
    <p:sldId id="267" r:id="rId8"/>
    <p:sldId id="339" r:id="rId9"/>
    <p:sldId id="345" r:id="rId10"/>
    <p:sldId id="268" r:id="rId11"/>
    <p:sldId id="270" r:id="rId12"/>
    <p:sldId id="299" r:id="rId13"/>
    <p:sldId id="269" r:id="rId14"/>
    <p:sldId id="271" r:id="rId15"/>
    <p:sldId id="326" r:id="rId16"/>
    <p:sldId id="327" r:id="rId17"/>
    <p:sldId id="328" r:id="rId18"/>
    <p:sldId id="329" r:id="rId19"/>
    <p:sldId id="330" r:id="rId20"/>
    <p:sldId id="331" r:id="rId21"/>
    <p:sldId id="332" r:id="rId22"/>
    <p:sldId id="337" r:id="rId23"/>
    <p:sldId id="338" r:id="rId24"/>
    <p:sldId id="340" r:id="rId25"/>
    <p:sldId id="341" r:id="rId26"/>
    <p:sldId id="342" r:id="rId27"/>
    <p:sldId id="346" r:id="rId28"/>
    <p:sldId id="343" r:id="rId29"/>
    <p:sldId id="344" r:id="rId30"/>
    <p:sldId id="335" r:id="rId31"/>
    <p:sldId id="347" r:id="rId32"/>
    <p:sldId id="336" r:id="rId33"/>
  </p:sldIdLst>
  <p:sldSz cx="12192000" cy="6858000"/>
  <p:notesSz cx="6858000" cy="9144000"/>
  <p:embeddedFontLst>
    <p:embeddedFont>
      <p:font typeface="Calibri" panose="020F0502020204030204" pitchFamily="34" charset="0"/>
      <p:regular r:id="rId35"/>
      <p:bold r:id="rId36"/>
      <p:italic r:id="rId37"/>
      <p:boldItalic r:id="rId38"/>
    </p:embeddedFont>
    <p:embeddedFont>
      <p:font typeface="Calibri Light" panose="020F0302020204030204" pitchFamily="34" charset="0"/>
      <p:regular r:id="rId39"/>
      <p:italic r:id="rId40"/>
    </p:embeddedFont>
    <p:embeddedFont>
      <p:font typeface="Panton" panose="00000500000000000000" pitchFamily="50" charset="0"/>
      <p:regular r:id="rId41"/>
    </p:embeddedFont>
    <p:embeddedFont>
      <p:font typeface="Segoe UI" panose="020B0502040204020203" pitchFamily="34" charset="0"/>
      <p:regular r:id="rId42"/>
      <p:bold r:id="rId43"/>
      <p:italic r:id="rId44"/>
      <p:boldItalic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BE0CEF-9411-46B3-9E7D-A8298334CC42}" v="39" dt="2018-10-18T23:24:19.6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717" autoAdjust="0"/>
  </p:normalViewPr>
  <p:slideViewPr>
    <p:cSldViewPr snapToGrid="0">
      <p:cViewPr varScale="1">
        <p:scale>
          <a:sx n="100" d="100"/>
          <a:sy n="100" d="100"/>
        </p:scale>
        <p:origin x="138"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4.fntdata"/><Relationship Id="rId46"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2.fntdata"/><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theme" Target="theme/theme1.xml"/><Relationship Id="rId8" Type="http://schemas.openxmlformats.org/officeDocument/2006/relationships/slide" Target="slides/slide6.xml"/><Relationship Id="rId51"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a" userId="c66c7249b60d4ab2" providerId="LiveId" clId="{E9B1A1D6-CF32-423B-8EEB-5493118D4EA9}"/>
  </pc:docChgLst>
  <pc:docChgLst>
    <pc:chgData name="william a" userId="c66c7249b60d4ab2" providerId="LiveId" clId="{29BE0CEF-9411-46B3-9E7D-A8298334CC42}"/>
    <pc:docChg chg="undo custSel addSld modSld sldOrd">
      <pc:chgData name="william a" userId="c66c7249b60d4ab2" providerId="LiveId" clId="{29BE0CEF-9411-46B3-9E7D-A8298334CC42}" dt="2018-10-18T23:24:35.266" v="1137" actId="404"/>
      <pc:docMkLst>
        <pc:docMk/>
      </pc:docMkLst>
      <pc:sldChg chg="modSp">
        <pc:chgData name="william a" userId="c66c7249b60d4ab2" providerId="LiveId" clId="{29BE0CEF-9411-46B3-9E7D-A8298334CC42}" dt="2018-10-18T20:47:59.252" v="794" actId="20577"/>
        <pc:sldMkLst>
          <pc:docMk/>
          <pc:sldMk cId="1220587904" sldId="258"/>
        </pc:sldMkLst>
        <pc:spChg chg="mod">
          <ac:chgData name="william a" userId="c66c7249b60d4ab2" providerId="LiveId" clId="{29BE0CEF-9411-46B3-9E7D-A8298334CC42}" dt="2018-10-18T20:47:59.252" v="794" actId="20577"/>
          <ac:spMkLst>
            <pc:docMk/>
            <pc:sldMk cId="1220587904" sldId="258"/>
            <ac:spMk id="2" creationId="{8EFE6FA6-C319-41E6-A855-C0F9CAD7647F}"/>
          </ac:spMkLst>
        </pc:spChg>
        <pc:spChg chg="mod">
          <ac:chgData name="william a" userId="c66c7249b60d4ab2" providerId="LiveId" clId="{29BE0CEF-9411-46B3-9E7D-A8298334CC42}" dt="2018-10-18T19:01:28.359" v="350" actId="27636"/>
          <ac:spMkLst>
            <pc:docMk/>
            <pc:sldMk cId="1220587904" sldId="258"/>
            <ac:spMk id="3" creationId="{8597F8B1-66DC-42FE-ADC1-8270814C5AB7}"/>
          </ac:spMkLst>
        </pc:spChg>
      </pc:sldChg>
      <pc:sldChg chg="modSp">
        <pc:chgData name="william a" userId="c66c7249b60d4ab2" providerId="LiveId" clId="{29BE0CEF-9411-46B3-9E7D-A8298334CC42}" dt="2018-10-18T19:01:12.836" v="343" actId="1076"/>
        <pc:sldMkLst>
          <pc:docMk/>
          <pc:sldMk cId="3949192505" sldId="264"/>
        </pc:sldMkLst>
        <pc:spChg chg="mod">
          <ac:chgData name="william a" userId="c66c7249b60d4ab2" providerId="LiveId" clId="{29BE0CEF-9411-46B3-9E7D-A8298334CC42}" dt="2018-10-18T19:01:09.356" v="342" actId="20577"/>
          <ac:spMkLst>
            <pc:docMk/>
            <pc:sldMk cId="3949192505" sldId="264"/>
            <ac:spMk id="5" creationId="{FD43CC9E-2272-4342-89E7-EFDDBCE427C6}"/>
          </ac:spMkLst>
        </pc:spChg>
        <pc:picChg chg="mod">
          <ac:chgData name="william a" userId="c66c7249b60d4ab2" providerId="LiveId" clId="{29BE0CEF-9411-46B3-9E7D-A8298334CC42}" dt="2018-10-18T19:00:56.661" v="332" actId="1076"/>
          <ac:picMkLst>
            <pc:docMk/>
            <pc:sldMk cId="3949192505" sldId="264"/>
            <ac:picMk id="9" creationId="{B26E2E60-5413-4557-9C10-44A6E734C121}"/>
          </ac:picMkLst>
        </pc:picChg>
        <pc:picChg chg="mod">
          <ac:chgData name="william a" userId="c66c7249b60d4ab2" providerId="LiveId" clId="{29BE0CEF-9411-46B3-9E7D-A8298334CC42}" dt="2018-10-18T19:01:00.222" v="334" actId="1076"/>
          <ac:picMkLst>
            <pc:docMk/>
            <pc:sldMk cId="3949192505" sldId="264"/>
            <ac:picMk id="1026" creationId="{1352218F-4BFE-4A8A-9200-4CCC85A0F942}"/>
          </ac:picMkLst>
        </pc:picChg>
        <pc:picChg chg="mod">
          <ac:chgData name="william a" userId="c66c7249b60d4ab2" providerId="LiveId" clId="{29BE0CEF-9411-46B3-9E7D-A8298334CC42}" dt="2018-10-18T19:00:58.182" v="333" actId="1076"/>
          <ac:picMkLst>
            <pc:docMk/>
            <pc:sldMk cId="3949192505" sldId="264"/>
            <ac:picMk id="1028" creationId="{0EA81F03-3E66-4471-8DB6-0AC8823C1B96}"/>
          </ac:picMkLst>
        </pc:picChg>
        <pc:picChg chg="mod">
          <ac:chgData name="william a" userId="c66c7249b60d4ab2" providerId="LiveId" clId="{29BE0CEF-9411-46B3-9E7D-A8298334CC42}" dt="2018-10-18T19:00:55.604" v="331" actId="1076"/>
          <ac:picMkLst>
            <pc:docMk/>
            <pc:sldMk cId="3949192505" sldId="264"/>
            <ac:picMk id="1036" creationId="{DB0F2110-5B5B-4C6C-B3DF-2B814B5B54EB}"/>
          </ac:picMkLst>
        </pc:picChg>
        <pc:picChg chg="mod">
          <ac:chgData name="william a" userId="c66c7249b60d4ab2" providerId="LiveId" clId="{29BE0CEF-9411-46B3-9E7D-A8298334CC42}" dt="2018-10-18T19:01:02.006" v="335" actId="1076"/>
          <ac:picMkLst>
            <pc:docMk/>
            <pc:sldMk cId="3949192505" sldId="264"/>
            <ac:picMk id="1038" creationId="{BE0AD1C0-EF4B-482A-A1D3-F41C0A9E6D8B}"/>
          </ac:picMkLst>
        </pc:picChg>
        <pc:picChg chg="mod">
          <ac:chgData name="william a" userId="c66c7249b60d4ab2" providerId="LiveId" clId="{29BE0CEF-9411-46B3-9E7D-A8298334CC42}" dt="2018-10-18T19:01:12.836" v="343" actId="1076"/>
          <ac:picMkLst>
            <pc:docMk/>
            <pc:sldMk cId="3949192505" sldId="264"/>
            <ac:picMk id="1040" creationId="{E0953748-61D7-43C1-8EDF-94AC99665925}"/>
          </ac:picMkLst>
        </pc:picChg>
      </pc:sldChg>
      <pc:sldChg chg="modSp">
        <pc:chgData name="william a" userId="c66c7249b60d4ab2" providerId="LiveId" clId="{29BE0CEF-9411-46B3-9E7D-A8298334CC42}" dt="2018-10-18T19:00:29.272" v="322" actId="20577"/>
        <pc:sldMkLst>
          <pc:docMk/>
          <pc:sldMk cId="156127705" sldId="268"/>
        </pc:sldMkLst>
        <pc:spChg chg="mod">
          <ac:chgData name="william a" userId="c66c7249b60d4ab2" providerId="LiveId" clId="{29BE0CEF-9411-46B3-9E7D-A8298334CC42}" dt="2018-10-18T19:00:29.272" v="322" actId="20577"/>
          <ac:spMkLst>
            <pc:docMk/>
            <pc:sldMk cId="156127705" sldId="268"/>
            <ac:spMk id="4" creationId="{135EA583-93C6-485C-98B3-1A4C78DC481E}"/>
          </ac:spMkLst>
        </pc:spChg>
        <pc:spChg chg="mod">
          <ac:chgData name="william a" userId="c66c7249b60d4ab2" providerId="LiveId" clId="{29BE0CEF-9411-46B3-9E7D-A8298334CC42}" dt="2018-10-18T18:59:48.170" v="224" actId="27636"/>
          <ac:spMkLst>
            <pc:docMk/>
            <pc:sldMk cId="156127705" sldId="268"/>
            <ac:spMk id="5" creationId="{FD43CC9E-2272-4342-89E7-EFDDBCE427C6}"/>
          </ac:spMkLst>
        </pc:spChg>
      </pc:sldChg>
      <pc:sldChg chg="modSp">
        <pc:chgData name="william a" userId="c66c7249b60d4ab2" providerId="LiveId" clId="{29BE0CEF-9411-46B3-9E7D-A8298334CC42}" dt="2018-10-18T18:58:29.955" v="49" actId="404"/>
        <pc:sldMkLst>
          <pc:docMk/>
          <pc:sldMk cId="117297808" sldId="269"/>
        </pc:sldMkLst>
        <pc:spChg chg="mod">
          <ac:chgData name="william a" userId="c66c7249b60d4ab2" providerId="LiveId" clId="{29BE0CEF-9411-46B3-9E7D-A8298334CC42}" dt="2018-10-18T18:58:29.955" v="49" actId="404"/>
          <ac:spMkLst>
            <pc:docMk/>
            <pc:sldMk cId="117297808" sldId="269"/>
            <ac:spMk id="5" creationId="{FD43CC9E-2272-4342-89E7-EFDDBCE427C6}"/>
          </ac:spMkLst>
        </pc:spChg>
      </pc:sldChg>
      <pc:sldChg chg="modSp">
        <pc:chgData name="william a" userId="c66c7249b60d4ab2" providerId="LiveId" clId="{29BE0CEF-9411-46B3-9E7D-A8298334CC42}" dt="2018-10-18T19:07:57.045" v="533" actId="113"/>
        <pc:sldMkLst>
          <pc:docMk/>
          <pc:sldMk cId="571491768" sldId="271"/>
        </pc:sldMkLst>
        <pc:spChg chg="mod">
          <ac:chgData name="william a" userId="c66c7249b60d4ab2" providerId="LiveId" clId="{29BE0CEF-9411-46B3-9E7D-A8298334CC42}" dt="2018-10-18T19:07:57.045" v="533" actId="113"/>
          <ac:spMkLst>
            <pc:docMk/>
            <pc:sldMk cId="571491768" sldId="271"/>
            <ac:spMk id="4" creationId="{135EA583-93C6-485C-98B3-1A4C78DC481E}"/>
          </ac:spMkLst>
        </pc:spChg>
      </pc:sldChg>
      <pc:sldChg chg="modSp">
        <pc:chgData name="william a" userId="c66c7249b60d4ab2" providerId="LiveId" clId="{29BE0CEF-9411-46B3-9E7D-A8298334CC42}" dt="2018-10-18T23:22:09.671" v="798" actId="20577"/>
        <pc:sldMkLst>
          <pc:docMk/>
          <pc:sldMk cId="1509146356" sldId="298"/>
        </pc:sldMkLst>
        <pc:spChg chg="mod">
          <ac:chgData name="william a" userId="c66c7249b60d4ab2" providerId="LiveId" clId="{29BE0CEF-9411-46B3-9E7D-A8298334CC42}" dt="2018-10-18T23:22:09.671" v="798" actId="20577"/>
          <ac:spMkLst>
            <pc:docMk/>
            <pc:sldMk cId="1509146356" sldId="298"/>
            <ac:spMk id="2" creationId="{A3B3C1D3-B548-4354-A984-199785662E3E}"/>
          </ac:spMkLst>
        </pc:spChg>
      </pc:sldChg>
      <pc:sldChg chg="modSp">
        <pc:chgData name="william a" userId="c66c7249b60d4ab2" providerId="LiveId" clId="{29BE0CEF-9411-46B3-9E7D-A8298334CC42}" dt="2018-10-18T18:58:06.749" v="44" actId="20577"/>
        <pc:sldMkLst>
          <pc:docMk/>
          <pc:sldMk cId="1831717674" sldId="327"/>
        </pc:sldMkLst>
        <pc:spChg chg="mod">
          <ac:chgData name="william a" userId="c66c7249b60d4ab2" providerId="LiveId" clId="{29BE0CEF-9411-46B3-9E7D-A8298334CC42}" dt="2018-10-18T18:58:06.749" v="44" actId="20577"/>
          <ac:spMkLst>
            <pc:docMk/>
            <pc:sldMk cId="1831717674" sldId="327"/>
            <ac:spMk id="3" creationId="{7FE93C04-61B5-4697-9BDA-9996C73AA4C1}"/>
          </ac:spMkLst>
        </pc:spChg>
      </pc:sldChg>
      <pc:sldChg chg="modSp">
        <pc:chgData name="william a" userId="c66c7249b60d4ab2" providerId="LiveId" clId="{29BE0CEF-9411-46B3-9E7D-A8298334CC42}" dt="2018-10-18T19:08:19.009" v="534" actId="115"/>
        <pc:sldMkLst>
          <pc:docMk/>
          <pc:sldMk cId="3842361394" sldId="332"/>
        </pc:sldMkLst>
        <pc:spChg chg="mod">
          <ac:chgData name="william a" userId="c66c7249b60d4ab2" providerId="LiveId" clId="{29BE0CEF-9411-46B3-9E7D-A8298334CC42}" dt="2018-10-18T19:08:19.009" v="534" actId="115"/>
          <ac:spMkLst>
            <pc:docMk/>
            <pc:sldMk cId="3842361394" sldId="332"/>
            <ac:spMk id="2" creationId="{5C34C8F3-E9E9-4EC1-A0E1-066298102E36}"/>
          </ac:spMkLst>
        </pc:spChg>
      </pc:sldChg>
      <pc:sldChg chg="modTransition">
        <pc:chgData name="william a" userId="c66c7249b60d4ab2" providerId="LiveId" clId="{29BE0CEF-9411-46B3-9E7D-A8298334CC42}" dt="2018-10-18T18:56:48.963" v="0"/>
        <pc:sldMkLst>
          <pc:docMk/>
          <pc:sldMk cId="3065506444" sldId="335"/>
        </pc:sldMkLst>
      </pc:sldChg>
      <pc:sldChg chg="modSp">
        <pc:chgData name="william a" userId="c66c7249b60d4ab2" providerId="LiveId" clId="{29BE0CEF-9411-46B3-9E7D-A8298334CC42}" dt="2018-10-18T18:59:21.630" v="211" actId="403"/>
        <pc:sldMkLst>
          <pc:docMk/>
          <pc:sldMk cId="667741903" sldId="339"/>
        </pc:sldMkLst>
        <pc:spChg chg="mod">
          <ac:chgData name="william a" userId="c66c7249b60d4ab2" providerId="LiveId" clId="{29BE0CEF-9411-46B3-9E7D-A8298334CC42}" dt="2018-10-18T18:59:21.630" v="211" actId="403"/>
          <ac:spMkLst>
            <pc:docMk/>
            <pc:sldMk cId="667741903" sldId="339"/>
            <ac:spMk id="5" creationId="{9EE37457-AC43-4F33-8B56-7A4D75AA3364}"/>
          </ac:spMkLst>
        </pc:spChg>
      </pc:sldChg>
      <pc:sldChg chg="addSp modSp">
        <pc:chgData name="william a" userId="c66c7249b60d4ab2" providerId="LiveId" clId="{29BE0CEF-9411-46B3-9E7D-A8298334CC42}" dt="2018-10-18T20:44:57.814" v="631" actId="1076"/>
        <pc:sldMkLst>
          <pc:docMk/>
          <pc:sldMk cId="3820283355" sldId="342"/>
        </pc:sldMkLst>
        <pc:spChg chg="mod">
          <ac:chgData name="william a" userId="c66c7249b60d4ab2" providerId="LiveId" clId="{29BE0CEF-9411-46B3-9E7D-A8298334CC42}" dt="2018-10-18T19:05:23.535" v="450" actId="1076"/>
          <ac:spMkLst>
            <pc:docMk/>
            <pc:sldMk cId="3820283355" sldId="342"/>
            <ac:spMk id="3" creationId="{17A6CEB6-D9CB-44DF-9195-DED0129740B9}"/>
          </ac:spMkLst>
        </pc:spChg>
        <pc:spChg chg="mod">
          <ac:chgData name="william a" userId="c66c7249b60d4ab2" providerId="LiveId" clId="{29BE0CEF-9411-46B3-9E7D-A8298334CC42}" dt="2018-10-18T19:07:40.656" v="532"/>
          <ac:spMkLst>
            <pc:docMk/>
            <pc:sldMk cId="3820283355" sldId="342"/>
            <ac:spMk id="4" creationId="{546C887F-C1B2-4A0F-91D1-286083125B0F}"/>
          </ac:spMkLst>
        </pc:spChg>
        <pc:spChg chg="mod">
          <ac:chgData name="william a" userId="c66c7249b60d4ab2" providerId="LiveId" clId="{29BE0CEF-9411-46B3-9E7D-A8298334CC42}" dt="2018-10-18T19:05:51.050" v="460" actId="1076"/>
          <ac:spMkLst>
            <pc:docMk/>
            <pc:sldMk cId="3820283355" sldId="342"/>
            <ac:spMk id="6" creationId="{14E9DC4C-4A54-4CD4-977F-989BA6664480}"/>
          </ac:spMkLst>
        </pc:spChg>
        <pc:spChg chg="mod">
          <ac:chgData name="william a" userId="c66c7249b60d4ab2" providerId="LiveId" clId="{29BE0CEF-9411-46B3-9E7D-A8298334CC42}" dt="2018-10-18T20:44:54.521" v="629" actId="1076"/>
          <ac:spMkLst>
            <pc:docMk/>
            <pc:sldMk cId="3820283355" sldId="342"/>
            <ac:spMk id="8" creationId="{BA0A6E9B-5E27-46A1-BDE5-84B2B5549D65}"/>
          </ac:spMkLst>
        </pc:spChg>
        <pc:spChg chg="mod">
          <ac:chgData name="william a" userId="c66c7249b60d4ab2" providerId="LiveId" clId="{29BE0CEF-9411-46B3-9E7D-A8298334CC42}" dt="2018-10-18T19:05:34.331" v="455" actId="1076"/>
          <ac:spMkLst>
            <pc:docMk/>
            <pc:sldMk cId="3820283355" sldId="342"/>
            <ac:spMk id="9" creationId="{FA77A537-91D0-40E5-8471-53021B1314E0}"/>
          </ac:spMkLst>
        </pc:spChg>
        <pc:spChg chg="mod">
          <ac:chgData name="william a" userId="c66c7249b60d4ab2" providerId="LiveId" clId="{29BE0CEF-9411-46B3-9E7D-A8298334CC42}" dt="2018-10-18T20:44:55.941" v="630" actId="1076"/>
          <ac:spMkLst>
            <pc:docMk/>
            <pc:sldMk cId="3820283355" sldId="342"/>
            <ac:spMk id="11" creationId="{1304A183-D712-402D-AE49-950B549C79B4}"/>
          </ac:spMkLst>
        </pc:spChg>
        <pc:spChg chg="mod">
          <ac:chgData name="william a" userId="c66c7249b60d4ab2" providerId="LiveId" clId="{29BE0CEF-9411-46B3-9E7D-A8298334CC42}" dt="2018-10-18T20:44:57.814" v="631" actId="1076"/>
          <ac:spMkLst>
            <pc:docMk/>
            <pc:sldMk cId="3820283355" sldId="342"/>
            <ac:spMk id="13" creationId="{8BFBC8EC-6909-46AA-9F7E-C2A3B8E4A41A}"/>
          </ac:spMkLst>
        </pc:spChg>
        <pc:spChg chg="add mod">
          <ac:chgData name="william a" userId="c66c7249b60d4ab2" providerId="LiveId" clId="{29BE0CEF-9411-46B3-9E7D-A8298334CC42}" dt="2018-10-18T20:44:52.440" v="627" actId="1076"/>
          <ac:spMkLst>
            <pc:docMk/>
            <pc:sldMk cId="3820283355" sldId="342"/>
            <ac:spMk id="19" creationId="{FC6BD1F0-B934-4BBA-B05F-9EB845831D5B}"/>
          </ac:spMkLst>
        </pc:spChg>
        <pc:spChg chg="add mod">
          <ac:chgData name="william a" userId="c66c7249b60d4ab2" providerId="LiveId" clId="{29BE0CEF-9411-46B3-9E7D-A8298334CC42}" dt="2018-10-18T20:44:53.518" v="628" actId="1076"/>
          <ac:spMkLst>
            <pc:docMk/>
            <pc:sldMk cId="3820283355" sldId="342"/>
            <ac:spMk id="30" creationId="{AC47AC8F-6023-4CC4-A685-585E6CD37DE7}"/>
          </ac:spMkLst>
        </pc:spChg>
        <pc:cxnChg chg="mod">
          <ac:chgData name="william a" userId="c66c7249b60d4ab2" providerId="LiveId" clId="{29BE0CEF-9411-46B3-9E7D-A8298334CC42}" dt="2018-10-18T19:05:23.535" v="450" actId="1076"/>
          <ac:cxnSpMkLst>
            <pc:docMk/>
            <pc:sldMk cId="3820283355" sldId="342"/>
            <ac:cxnSpMk id="14" creationId="{D2A91CD9-3565-4D19-ADE3-553B38332831}"/>
          </ac:cxnSpMkLst>
        </pc:cxnChg>
        <pc:cxnChg chg="mod">
          <ac:chgData name="william a" userId="c66c7249b60d4ab2" providerId="LiveId" clId="{29BE0CEF-9411-46B3-9E7D-A8298334CC42}" dt="2018-10-18T19:05:51.050" v="460" actId="1076"/>
          <ac:cxnSpMkLst>
            <pc:docMk/>
            <pc:sldMk cId="3820283355" sldId="342"/>
            <ac:cxnSpMk id="16" creationId="{516DCF1E-1898-4BFB-AD68-D3F76AE12C5C}"/>
          </ac:cxnSpMkLst>
        </pc:cxnChg>
        <pc:cxnChg chg="mod">
          <ac:chgData name="william a" userId="c66c7249b60d4ab2" providerId="LiveId" clId="{29BE0CEF-9411-46B3-9E7D-A8298334CC42}" dt="2018-10-18T20:44:54.521" v="629" actId="1076"/>
          <ac:cxnSpMkLst>
            <pc:docMk/>
            <pc:sldMk cId="3820283355" sldId="342"/>
            <ac:cxnSpMk id="18" creationId="{E7E5D076-1F6D-4E8D-B8C7-891BBBAE21A5}"/>
          </ac:cxnSpMkLst>
        </pc:cxnChg>
        <pc:cxnChg chg="add mod">
          <ac:chgData name="william a" userId="c66c7249b60d4ab2" providerId="LiveId" clId="{29BE0CEF-9411-46B3-9E7D-A8298334CC42}" dt="2018-10-18T20:44:52.440" v="627" actId="1076"/>
          <ac:cxnSpMkLst>
            <pc:docMk/>
            <pc:sldMk cId="3820283355" sldId="342"/>
            <ac:cxnSpMk id="20" creationId="{F71B1037-C7AD-4194-B924-A98492C1F638}"/>
          </ac:cxnSpMkLst>
        </pc:cxnChg>
        <pc:cxnChg chg="mod">
          <ac:chgData name="william a" userId="c66c7249b60d4ab2" providerId="LiveId" clId="{29BE0CEF-9411-46B3-9E7D-A8298334CC42}" dt="2018-10-18T19:05:34.331" v="455" actId="1076"/>
          <ac:cxnSpMkLst>
            <pc:docMk/>
            <pc:sldMk cId="3820283355" sldId="342"/>
            <ac:cxnSpMk id="21" creationId="{BCC9F159-43C2-42FE-9270-2AF2A61724D7}"/>
          </ac:cxnSpMkLst>
        </pc:cxnChg>
        <pc:cxnChg chg="mod">
          <ac:chgData name="william a" userId="c66c7249b60d4ab2" providerId="LiveId" clId="{29BE0CEF-9411-46B3-9E7D-A8298334CC42}" dt="2018-10-18T20:44:57.814" v="631" actId="1076"/>
          <ac:cxnSpMkLst>
            <pc:docMk/>
            <pc:sldMk cId="3820283355" sldId="342"/>
            <ac:cxnSpMk id="24" creationId="{F38C0AD5-B3ED-4E55-9803-6BE406FF71A8}"/>
          </ac:cxnSpMkLst>
        </pc:cxnChg>
        <pc:cxnChg chg="mod">
          <ac:chgData name="william a" userId="c66c7249b60d4ab2" providerId="LiveId" clId="{29BE0CEF-9411-46B3-9E7D-A8298334CC42}" dt="2018-10-18T20:44:55.941" v="630" actId="1076"/>
          <ac:cxnSpMkLst>
            <pc:docMk/>
            <pc:sldMk cId="3820283355" sldId="342"/>
            <ac:cxnSpMk id="27" creationId="{5E00E700-BC4C-4A4B-BADB-5393B7E1863E}"/>
          </ac:cxnSpMkLst>
        </pc:cxnChg>
        <pc:cxnChg chg="add mod">
          <ac:chgData name="william a" userId="c66c7249b60d4ab2" providerId="LiveId" clId="{29BE0CEF-9411-46B3-9E7D-A8298334CC42}" dt="2018-10-18T20:44:53.518" v="628" actId="1076"/>
          <ac:cxnSpMkLst>
            <pc:docMk/>
            <pc:sldMk cId="3820283355" sldId="342"/>
            <ac:cxnSpMk id="32" creationId="{3D768715-A2A0-40F8-B64D-B50290C9292D}"/>
          </ac:cxnSpMkLst>
        </pc:cxnChg>
      </pc:sldChg>
      <pc:sldChg chg="modSp">
        <pc:chgData name="william a" userId="c66c7249b60d4ab2" providerId="LiveId" clId="{29BE0CEF-9411-46B3-9E7D-A8298334CC42}" dt="2018-10-18T20:47:27.690" v="778" actId="6549"/>
        <pc:sldMkLst>
          <pc:docMk/>
          <pc:sldMk cId="1432551701" sldId="343"/>
        </pc:sldMkLst>
        <pc:spChg chg="mod">
          <ac:chgData name="william a" userId="c66c7249b60d4ab2" providerId="LiveId" clId="{29BE0CEF-9411-46B3-9E7D-A8298334CC42}" dt="2018-10-18T20:47:27.690" v="778" actId="6549"/>
          <ac:spMkLst>
            <pc:docMk/>
            <pc:sldMk cId="1432551701" sldId="343"/>
            <ac:spMk id="7" creationId="{8E9DF723-F6B1-4FCE-91C7-9501E7BD46AC}"/>
          </ac:spMkLst>
        </pc:spChg>
      </pc:sldChg>
      <pc:sldChg chg="modTransition">
        <pc:chgData name="william a" userId="c66c7249b60d4ab2" providerId="LiveId" clId="{29BE0CEF-9411-46B3-9E7D-A8298334CC42}" dt="2018-10-18T18:56:56.697" v="1"/>
        <pc:sldMkLst>
          <pc:docMk/>
          <pc:sldMk cId="3192201362" sldId="344"/>
        </pc:sldMkLst>
      </pc:sldChg>
      <pc:sldChg chg="modSp add ord">
        <pc:chgData name="william a" userId="c66c7249b60d4ab2" providerId="LiveId" clId="{29BE0CEF-9411-46B3-9E7D-A8298334CC42}" dt="2018-10-18T19:00:26.279" v="319" actId="20577"/>
        <pc:sldMkLst>
          <pc:docMk/>
          <pc:sldMk cId="4107058802" sldId="345"/>
        </pc:sldMkLst>
        <pc:spChg chg="mod">
          <ac:chgData name="william a" userId="c66c7249b60d4ab2" providerId="LiveId" clId="{29BE0CEF-9411-46B3-9E7D-A8298334CC42}" dt="2018-10-18T19:00:26.279" v="319" actId="20577"/>
          <ac:spMkLst>
            <pc:docMk/>
            <pc:sldMk cId="4107058802" sldId="345"/>
            <ac:spMk id="4" creationId="{135EA583-93C6-485C-98B3-1A4C78DC481E}"/>
          </ac:spMkLst>
        </pc:spChg>
        <pc:spChg chg="mod">
          <ac:chgData name="william a" userId="c66c7249b60d4ab2" providerId="LiveId" clId="{29BE0CEF-9411-46B3-9E7D-A8298334CC42}" dt="2018-10-18T19:00:18.898" v="315" actId="27636"/>
          <ac:spMkLst>
            <pc:docMk/>
            <pc:sldMk cId="4107058802" sldId="345"/>
            <ac:spMk id="5" creationId="{FD43CC9E-2272-4342-89E7-EFDDBCE427C6}"/>
          </ac:spMkLst>
        </pc:spChg>
      </pc:sldChg>
      <pc:sldChg chg="addSp delSp modSp add">
        <pc:chgData name="william a" userId="c66c7249b60d4ab2" providerId="LiveId" clId="{29BE0CEF-9411-46B3-9E7D-A8298334CC42}" dt="2018-10-18T20:46:36.055" v="678" actId="1076"/>
        <pc:sldMkLst>
          <pc:docMk/>
          <pc:sldMk cId="3560336147" sldId="346"/>
        </pc:sldMkLst>
        <pc:spChg chg="mod">
          <ac:chgData name="william a" userId="c66c7249b60d4ab2" providerId="LiveId" clId="{29BE0CEF-9411-46B3-9E7D-A8298334CC42}" dt="2018-10-18T20:43:48.724" v="609" actId="1076"/>
          <ac:spMkLst>
            <pc:docMk/>
            <pc:sldMk cId="3560336147" sldId="346"/>
            <ac:spMk id="2" creationId="{1F5A5AD0-57CD-4EE0-A1D6-DDB525802EBD}"/>
          </ac:spMkLst>
        </pc:spChg>
        <pc:spChg chg="mod">
          <ac:chgData name="william a" userId="c66c7249b60d4ab2" providerId="LiveId" clId="{29BE0CEF-9411-46B3-9E7D-A8298334CC42}" dt="2018-10-18T20:46:27.513" v="675" actId="1076"/>
          <ac:spMkLst>
            <pc:docMk/>
            <pc:sldMk cId="3560336147" sldId="346"/>
            <ac:spMk id="3" creationId="{17A6CEB6-D9CB-44DF-9195-DED0129740B9}"/>
          </ac:spMkLst>
        </pc:spChg>
        <pc:spChg chg="mod">
          <ac:chgData name="william a" userId="c66c7249b60d4ab2" providerId="LiveId" clId="{29BE0CEF-9411-46B3-9E7D-A8298334CC42}" dt="2018-10-18T19:07:36.120" v="531" actId="20577"/>
          <ac:spMkLst>
            <pc:docMk/>
            <pc:sldMk cId="3560336147" sldId="346"/>
            <ac:spMk id="4" creationId="{546C887F-C1B2-4A0F-91D1-286083125B0F}"/>
          </ac:spMkLst>
        </pc:spChg>
        <pc:spChg chg="mod">
          <ac:chgData name="william a" userId="c66c7249b60d4ab2" providerId="LiveId" clId="{29BE0CEF-9411-46B3-9E7D-A8298334CC42}" dt="2018-10-18T20:46:27.513" v="675" actId="1076"/>
          <ac:spMkLst>
            <pc:docMk/>
            <pc:sldMk cId="3560336147" sldId="346"/>
            <ac:spMk id="6" creationId="{14E9DC4C-4A54-4CD4-977F-989BA6664480}"/>
          </ac:spMkLst>
        </pc:spChg>
        <pc:spChg chg="mod">
          <ac:chgData name="william a" userId="c66c7249b60d4ab2" providerId="LiveId" clId="{29BE0CEF-9411-46B3-9E7D-A8298334CC42}" dt="2018-10-18T20:46:27.513" v="675" actId="1076"/>
          <ac:spMkLst>
            <pc:docMk/>
            <pc:sldMk cId="3560336147" sldId="346"/>
            <ac:spMk id="8" creationId="{BA0A6E9B-5E27-46A1-BDE5-84B2B5549D65}"/>
          </ac:spMkLst>
        </pc:spChg>
        <pc:spChg chg="mod">
          <ac:chgData name="william a" userId="c66c7249b60d4ab2" providerId="LiveId" clId="{29BE0CEF-9411-46B3-9E7D-A8298334CC42}" dt="2018-10-18T20:46:36.055" v="678" actId="1076"/>
          <ac:spMkLst>
            <pc:docMk/>
            <pc:sldMk cId="3560336147" sldId="346"/>
            <ac:spMk id="9" creationId="{FA77A537-91D0-40E5-8471-53021B1314E0}"/>
          </ac:spMkLst>
        </pc:spChg>
        <pc:spChg chg="mod">
          <ac:chgData name="william a" userId="c66c7249b60d4ab2" providerId="LiveId" clId="{29BE0CEF-9411-46B3-9E7D-A8298334CC42}" dt="2018-10-18T20:46:32.454" v="677" actId="1076"/>
          <ac:spMkLst>
            <pc:docMk/>
            <pc:sldMk cId="3560336147" sldId="346"/>
            <ac:spMk id="10" creationId="{D564E92A-F337-459A-A817-393FCEE4599C}"/>
          </ac:spMkLst>
        </pc:spChg>
        <pc:spChg chg="add del mod">
          <ac:chgData name="william a" userId="c66c7249b60d4ab2" providerId="LiveId" clId="{29BE0CEF-9411-46B3-9E7D-A8298334CC42}" dt="2018-10-18T20:43:50.759" v="610" actId="1076"/>
          <ac:spMkLst>
            <pc:docMk/>
            <pc:sldMk cId="3560336147" sldId="346"/>
            <ac:spMk id="11" creationId="{1304A183-D712-402D-AE49-950B549C79B4}"/>
          </ac:spMkLst>
        </pc:spChg>
        <pc:spChg chg="mod">
          <ac:chgData name="william a" userId="c66c7249b60d4ab2" providerId="LiveId" clId="{29BE0CEF-9411-46B3-9E7D-A8298334CC42}" dt="2018-10-18T20:46:27.513" v="675" actId="1076"/>
          <ac:spMkLst>
            <pc:docMk/>
            <pc:sldMk cId="3560336147" sldId="346"/>
            <ac:spMk id="13" creationId="{8BFBC8EC-6909-46AA-9F7E-C2A3B8E4A41A}"/>
          </ac:spMkLst>
        </pc:spChg>
        <pc:spChg chg="add mod">
          <ac:chgData name="william a" userId="c66c7249b60d4ab2" providerId="LiveId" clId="{29BE0CEF-9411-46B3-9E7D-A8298334CC42}" dt="2018-10-18T20:46:27.513" v="675" actId="1076"/>
          <ac:spMkLst>
            <pc:docMk/>
            <pc:sldMk cId="3560336147" sldId="346"/>
            <ac:spMk id="35" creationId="{99A9CC98-8F03-4F59-A1A5-E808B8AD5DE0}"/>
          </ac:spMkLst>
        </pc:spChg>
        <pc:spChg chg="add del mod">
          <ac:chgData name="william a" userId="c66c7249b60d4ab2" providerId="LiveId" clId="{29BE0CEF-9411-46B3-9E7D-A8298334CC42}" dt="2018-10-18T19:06:42.184" v="490" actId="478"/>
          <ac:spMkLst>
            <pc:docMk/>
            <pc:sldMk cId="3560336147" sldId="346"/>
            <ac:spMk id="45" creationId="{F275AB7C-D850-49B6-94C8-27E7E571A999}"/>
          </ac:spMkLst>
        </pc:spChg>
        <pc:spChg chg="add mod">
          <ac:chgData name="william a" userId="c66c7249b60d4ab2" providerId="LiveId" clId="{29BE0CEF-9411-46B3-9E7D-A8298334CC42}" dt="2018-10-18T20:46:27.513" v="675" actId="1076"/>
          <ac:spMkLst>
            <pc:docMk/>
            <pc:sldMk cId="3560336147" sldId="346"/>
            <ac:spMk id="53" creationId="{D02F350A-9769-45A7-AB71-A09726ECBF3A}"/>
          </ac:spMkLst>
        </pc:spChg>
        <pc:spChg chg="add mod">
          <ac:chgData name="william a" userId="c66c7249b60d4ab2" providerId="LiveId" clId="{29BE0CEF-9411-46B3-9E7D-A8298334CC42}" dt="2018-10-18T20:46:27.513" v="675" actId="1076"/>
          <ac:spMkLst>
            <pc:docMk/>
            <pc:sldMk cId="3560336147" sldId="346"/>
            <ac:spMk id="55" creationId="{9324CD34-D53B-479F-8445-0FE5E1A469D4}"/>
          </ac:spMkLst>
        </pc:spChg>
        <pc:spChg chg="add mod">
          <ac:chgData name="william a" userId="c66c7249b60d4ab2" providerId="LiveId" clId="{29BE0CEF-9411-46B3-9E7D-A8298334CC42}" dt="2018-10-18T20:46:27.513" v="675" actId="1076"/>
          <ac:spMkLst>
            <pc:docMk/>
            <pc:sldMk cId="3560336147" sldId="346"/>
            <ac:spMk id="86" creationId="{FE5E5C99-BD3E-4B5A-A506-EBE5149A6F62}"/>
          </ac:spMkLst>
        </pc:spChg>
        <pc:spChg chg="add mod ord">
          <ac:chgData name="william a" userId="c66c7249b60d4ab2" providerId="LiveId" clId="{29BE0CEF-9411-46B3-9E7D-A8298334CC42}" dt="2018-10-18T20:46:27.513" v="675" actId="1076"/>
          <ac:spMkLst>
            <pc:docMk/>
            <pc:sldMk cId="3560336147" sldId="346"/>
            <ac:spMk id="87" creationId="{E684B26C-BC68-414B-9F53-92085D3E7FAF}"/>
          </ac:spMkLst>
        </pc:spChg>
        <pc:cxnChg chg="mod">
          <ac:chgData name="william a" userId="c66c7249b60d4ab2" providerId="LiveId" clId="{29BE0CEF-9411-46B3-9E7D-A8298334CC42}" dt="2018-10-18T20:46:27.513" v="675" actId="1076"/>
          <ac:cxnSpMkLst>
            <pc:docMk/>
            <pc:sldMk cId="3560336147" sldId="346"/>
            <ac:cxnSpMk id="14" creationId="{D2A91CD9-3565-4D19-ADE3-553B38332831}"/>
          </ac:cxnSpMkLst>
        </pc:cxnChg>
        <pc:cxnChg chg="del mod">
          <ac:chgData name="william a" userId="c66c7249b60d4ab2" providerId="LiveId" clId="{29BE0CEF-9411-46B3-9E7D-A8298334CC42}" dt="2018-10-18T19:01:51.076" v="352" actId="478"/>
          <ac:cxnSpMkLst>
            <pc:docMk/>
            <pc:sldMk cId="3560336147" sldId="346"/>
            <ac:cxnSpMk id="16" creationId="{516DCF1E-1898-4BFB-AD68-D3F76AE12C5C}"/>
          </ac:cxnSpMkLst>
        </pc:cxnChg>
        <pc:cxnChg chg="del mod">
          <ac:chgData name="william a" userId="c66c7249b60d4ab2" providerId="LiveId" clId="{29BE0CEF-9411-46B3-9E7D-A8298334CC42}" dt="2018-10-18T19:01:51.779" v="353" actId="478"/>
          <ac:cxnSpMkLst>
            <pc:docMk/>
            <pc:sldMk cId="3560336147" sldId="346"/>
            <ac:cxnSpMk id="18" creationId="{E7E5D076-1F6D-4E8D-B8C7-891BBBAE21A5}"/>
          </ac:cxnSpMkLst>
        </pc:cxnChg>
        <pc:cxnChg chg="del mod">
          <ac:chgData name="william a" userId="c66c7249b60d4ab2" providerId="LiveId" clId="{29BE0CEF-9411-46B3-9E7D-A8298334CC42}" dt="2018-10-18T19:01:52.636" v="354" actId="478"/>
          <ac:cxnSpMkLst>
            <pc:docMk/>
            <pc:sldMk cId="3560336147" sldId="346"/>
            <ac:cxnSpMk id="21" creationId="{BCC9F159-43C2-42FE-9270-2AF2A61724D7}"/>
          </ac:cxnSpMkLst>
        </pc:cxnChg>
        <pc:cxnChg chg="add mod">
          <ac:chgData name="william a" userId="c66c7249b60d4ab2" providerId="LiveId" clId="{29BE0CEF-9411-46B3-9E7D-A8298334CC42}" dt="2018-10-18T20:46:27.513" v="675" actId="1076"/>
          <ac:cxnSpMkLst>
            <pc:docMk/>
            <pc:sldMk cId="3560336147" sldId="346"/>
            <ac:cxnSpMk id="22" creationId="{7B66920D-F2CF-4B8E-89B2-9C1CA30B58F4}"/>
          </ac:cxnSpMkLst>
        </pc:cxnChg>
        <pc:cxnChg chg="del mod">
          <ac:chgData name="william a" userId="c66c7249b60d4ab2" providerId="LiveId" clId="{29BE0CEF-9411-46B3-9E7D-A8298334CC42}" dt="2018-10-18T19:01:53.754" v="355" actId="478"/>
          <ac:cxnSpMkLst>
            <pc:docMk/>
            <pc:sldMk cId="3560336147" sldId="346"/>
            <ac:cxnSpMk id="24" creationId="{F38C0AD5-B3ED-4E55-9803-6BE406FF71A8}"/>
          </ac:cxnSpMkLst>
        </pc:cxnChg>
        <pc:cxnChg chg="add mod">
          <ac:chgData name="william a" userId="c66c7249b60d4ab2" providerId="LiveId" clId="{29BE0CEF-9411-46B3-9E7D-A8298334CC42}" dt="2018-10-18T20:46:36.055" v="678" actId="1076"/>
          <ac:cxnSpMkLst>
            <pc:docMk/>
            <pc:sldMk cId="3560336147" sldId="346"/>
            <ac:cxnSpMk id="25" creationId="{A13635E1-03FF-41C9-9E9F-837191874D92}"/>
          </ac:cxnSpMkLst>
        </pc:cxnChg>
        <pc:cxnChg chg="del mod">
          <ac:chgData name="william a" userId="c66c7249b60d4ab2" providerId="LiveId" clId="{29BE0CEF-9411-46B3-9E7D-A8298334CC42}" dt="2018-10-18T19:01:54.435" v="356" actId="478"/>
          <ac:cxnSpMkLst>
            <pc:docMk/>
            <pc:sldMk cId="3560336147" sldId="346"/>
            <ac:cxnSpMk id="27" creationId="{5E00E700-BC4C-4A4B-BADB-5393B7E1863E}"/>
          </ac:cxnSpMkLst>
        </pc:cxnChg>
        <pc:cxnChg chg="add del mod">
          <ac:chgData name="william a" userId="c66c7249b60d4ab2" providerId="LiveId" clId="{29BE0CEF-9411-46B3-9E7D-A8298334CC42}" dt="2018-10-18T20:46:27.513" v="675" actId="1076"/>
          <ac:cxnSpMkLst>
            <pc:docMk/>
            <pc:sldMk cId="3560336147" sldId="346"/>
            <ac:cxnSpMk id="28" creationId="{DFF48868-941E-4209-A1FC-DB032E96E2D1}"/>
          </ac:cxnSpMkLst>
        </pc:cxnChg>
        <pc:cxnChg chg="add del">
          <ac:chgData name="william a" userId="c66c7249b60d4ab2" providerId="LiveId" clId="{29BE0CEF-9411-46B3-9E7D-A8298334CC42}" dt="2018-10-18T19:03:18.980" v="386"/>
          <ac:cxnSpMkLst>
            <pc:docMk/>
            <pc:sldMk cId="3560336147" sldId="346"/>
            <ac:cxnSpMk id="29" creationId="{CF92F74B-0E22-420E-80D6-A299F7BB8049}"/>
          </ac:cxnSpMkLst>
        </pc:cxnChg>
        <pc:cxnChg chg="del mod">
          <ac:chgData name="william a" userId="c66c7249b60d4ab2" providerId="LiveId" clId="{29BE0CEF-9411-46B3-9E7D-A8298334CC42}" dt="2018-10-18T19:01:55.962" v="357" actId="478"/>
          <ac:cxnSpMkLst>
            <pc:docMk/>
            <pc:sldMk cId="3560336147" sldId="346"/>
            <ac:cxnSpMk id="31" creationId="{47969D8D-AEB8-44C5-9D8E-44DE1474B7DB}"/>
          </ac:cxnSpMkLst>
        </pc:cxnChg>
        <pc:cxnChg chg="add mod">
          <ac:chgData name="william a" userId="c66c7249b60d4ab2" providerId="LiveId" clId="{29BE0CEF-9411-46B3-9E7D-A8298334CC42}" dt="2018-10-18T20:46:36.055" v="678" actId="1076"/>
          <ac:cxnSpMkLst>
            <pc:docMk/>
            <pc:sldMk cId="3560336147" sldId="346"/>
            <ac:cxnSpMk id="32" creationId="{C543189A-E33C-477D-99F2-AA5047C6377B}"/>
          </ac:cxnSpMkLst>
        </pc:cxnChg>
        <pc:cxnChg chg="add mod">
          <ac:chgData name="william a" userId="c66c7249b60d4ab2" providerId="LiveId" clId="{29BE0CEF-9411-46B3-9E7D-A8298334CC42}" dt="2018-10-18T20:46:27.513" v="675" actId="1076"/>
          <ac:cxnSpMkLst>
            <pc:docMk/>
            <pc:sldMk cId="3560336147" sldId="346"/>
            <ac:cxnSpMk id="40" creationId="{28B9D39C-82BC-4A6C-A7E6-2AEC3BA2C8D1}"/>
          </ac:cxnSpMkLst>
        </pc:cxnChg>
        <pc:cxnChg chg="add mod">
          <ac:chgData name="william a" userId="c66c7249b60d4ab2" providerId="LiveId" clId="{29BE0CEF-9411-46B3-9E7D-A8298334CC42}" dt="2018-10-18T20:46:27.513" v="675" actId="1076"/>
          <ac:cxnSpMkLst>
            <pc:docMk/>
            <pc:sldMk cId="3560336147" sldId="346"/>
            <ac:cxnSpMk id="88" creationId="{926766E3-9D20-4F05-9F7E-97802B99B921}"/>
          </ac:cxnSpMkLst>
        </pc:cxnChg>
      </pc:sldChg>
      <pc:sldChg chg="addSp modSp add">
        <pc:chgData name="william a" userId="c66c7249b60d4ab2" providerId="LiveId" clId="{29BE0CEF-9411-46B3-9E7D-A8298334CC42}" dt="2018-10-18T23:24:35.266" v="1137" actId="404"/>
        <pc:sldMkLst>
          <pc:docMk/>
          <pc:sldMk cId="3604411133" sldId="347"/>
        </pc:sldMkLst>
        <pc:spChg chg="mod">
          <ac:chgData name="william a" userId="c66c7249b60d4ab2" providerId="LiveId" clId="{29BE0CEF-9411-46B3-9E7D-A8298334CC42}" dt="2018-10-18T23:22:37.280" v="859" actId="20577"/>
          <ac:spMkLst>
            <pc:docMk/>
            <pc:sldMk cId="3604411133" sldId="347"/>
            <ac:spMk id="2" creationId="{D6D76944-2811-4F1E-992B-4F85A9C6E095}"/>
          </ac:spMkLst>
        </pc:spChg>
        <pc:spChg chg="add mod">
          <ac:chgData name="william a" userId="c66c7249b60d4ab2" providerId="LiveId" clId="{29BE0CEF-9411-46B3-9E7D-A8298334CC42}" dt="2018-10-18T23:24:35.266" v="1137" actId="404"/>
          <ac:spMkLst>
            <pc:docMk/>
            <pc:sldMk cId="3604411133" sldId="347"/>
            <ac:spMk id="3" creationId="{0B0A915A-DC77-4AA2-BBB9-47150EB22E03}"/>
          </ac:spMkLst>
        </pc:sp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media/image1.wmf>
</file>

<file path=ppt/media/image10.jpeg>
</file>

<file path=ppt/media/image11.png>
</file>

<file path=ppt/media/image12.png>
</file>

<file path=ppt/media/image13.jpeg>
</file>

<file path=ppt/media/image14.jpeg>
</file>

<file path=ppt/media/image15.jpe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F908DB-37FD-4411-AA5D-634EA41F4F92}" type="datetimeFigureOut">
              <a:rPr lang="en-US" smtClean="0"/>
              <a:t>10/18/2018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C72332-4CD7-4FEA-A3D5-4EA8C6483E05}" type="slidenum">
              <a:rPr lang="en-US" smtClean="0"/>
              <a:t>‹#›</a:t>
            </a:fld>
            <a:endParaRPr lang="en-US"/>
          </a:p>
        </p:txBody>
      </p:sp>
    </p:spTree>
    <p:extLst>
      <p:ext uri="{BB962C8B-B14F-4D97-AF65-F5344CB8AC3E}">
        <p14:creationId xmlns:p14="http://schemas.microsoft.com/office/powerpoint/2010/main" val="4035149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C72332-4CD7-4FEA-A3D5-4EA8C6483E05}" type="slidenum">
              <a:rPr lang="en-US" smtClean="0"/>
              <a:t>20</a:t>
            </a:fld>
            <a:endParaRPr lang="en-US"/>
          </a:p>
        </p:txBody>
      </p:sp>
    </p:spTree>
    <p:extLst>
      <p:ext uri="{BB962C8B-B14F-4D97-AF65-F5344CB8AC3E}">
        <p14:creationId xmlns:p14="http://schemas.microsoft.com/office/powerpoint/2010/main" val="2908311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C72332-4CD7-4FEA-A3D5-4EA8C6483E05}" type="slidenum">
              <a:rPr lang="en-US" smtClean="0"/>
              <a:t>24</a:t>
            </a:fld>
            <a:endParaRPr lang="en-US"/>
          </a:p>
        </p:txBody>
      </p:sp>
    </p:spTree>
    <p:extLst>
      <p:ext uri="{BB962C8B-B14F-4D97-AF65-F5344CB8AC3E}">
        <p14:creationId xmlns:p14="http://schemas.microsoft.com/office/powerpoint/2010/main" val="12544820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6266F-6B79-47CB-9217-9D24DC6ADDFD}"/>
              </a:ext>
            </a:extLst>
          </p:cNvPr>
          <p:cNvSpPr>
            <a:spLocks noGrp="1"/>
          </p:cNvSpPr>
          <p:nvPr>
            <p:ph type="title"/>
          </p:nvPr>
        </p:nvSpPr>
        <p:spPr>
          <a:xfrm>
            <a:off x="838200" y="365125"/>
            <a:ext cx="10515600" cy="755463"/>
          </a:xfrm>
        </p:spPr>
        <p:txBody>
          <a:bodyPr>
            <a:normAutofit/>
          </a:bodyPr>
          <a:lstStyle>
            <a:lvl1pPr>
              <a:defRPr sz="4800">
                <a:latin typeface="Panton" panose="00000500000000000000" pitchFamily="50"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FCF373FD-0C8A-48D9-8C2C-93E59FC101EC}"/>
              </a:ext>
            </a:extLst>
          </p:cNvPr>
          <p:cNvSpPr>
            <a:spLocks noGrp="1"/>
          </p:cNvSpPr>
          <p:nvPr>
            <p:ph idx="1"/>
          </p:nvPr>
        </p:nvSpPr>
        <p:spPr>
          <a:xfrm>
            <a:off x="838200" y="1228165"/>
            <a:ext cx="10515600" cy="4948798"/>
          </a:xfrm>
        </p:spPr>
        <p:txBody>
          <a:bodyPr>
            <a:normAutofit/>
          </a:bodyPr>
          <a:lstStyle>
            <a:lvl1pPr>
              <a:defRPr sz="3200">
                <a:latin typeface="Panton" panose="00000500000000000000" pitchFamily="50" charset="0"/>
              </a:defRPr>
            </a:lvl1pPr>
            <a:lvl2pPr>
              <a:defRPr sz="2800">
                <a:latin typeface="Panton" panose="00000500000000000000" pitchFamily="50" charset="0"/>
              </a:defRPr>
            </a:lvl2pPr>
            <a:lvl3pPr>
              <a:defRPr sz="2400">
                <a:latin typeface="Panton" panose="00000500000000000000" pitchFamily="50" charset="0"/>
              </a:defRPr>
            </a:lvl3pPr>
            <a:lvl4pPr>
              <a:defRPr sz="2000">
                <a:latin typeface="Panton" panose="00000500000000000000" pitchFamily="50" charset="0"/>
              </a:defRPr>
            </a:lvl4pPr>
            <a:lvl5pPr>
              <a:defRPr sz="2000">
                <a:latin typeface="Panton" panose="00000500000000000000" pitchFamily="50"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1CFDBDE0-551F-4A42-9FE3-08136F79A899}"/>
              </a:ext>
            </a:extLst>
          </p:cNvPr>
          <p:cNvSpPr>
            <a:spLocks noGrp="1"/>
          </p:cNvSpPr>
          <p:nvPr>
            <p:ph type="sldNum" sz="quarter" idx="12"/>
          </p:nvPr>
        </p:nvSpPr>
        <p:spPr>
          <a:xfrm>
            <a:off x="8610600" y="6318250"/>
            <a:ext cx="2743200" cy="365125"/>
          </a:xfrm>
        </p:spPr>
        <p:txBody>
          <a:bodyPr/>
          <a:lstStyle>
            <a:lvl1pPr>
              <a:defRPr>
                <a:latin typeface="Panton" panose="00000500000000000000" pitchFamily="50" charset="0"/>
              </a:defRPr>
            </a:lvl1pPr>
          </a:lstStyle>
          <a:p>
            <a:fld id="{8BE71526-0AEE-41E4-A02C-E292A1FF6D96}" type="slidenum">
              <a:rPr lang="en-US" smtClean="0"/>
              <a:pPr/>
              <a:t>‹#›</a:t>
            </a:fld>
            <a:endParaRPr lang="en-US"/>
          </a:p>
        </p:txBody>
      </p:sp>
      <p:cxnSp>
        <p:nvCxnSpPr>
          <p:cNvPr id="8" name="Straight Connector 7">
            <a:extLst>
              <a:ext uri="{FF2B5EF4-FFF2-40B4-BE49-F238E27FC236}">
                <a16:creationId xmlns:a16="http://schemas.microsoft.com/office/drawing/2014/main" id="{5CD782A5-48B1-420C-A853-5E49861CCF6B}"/>
              </a:ext>
            </a:extLst>
          </p:cNvPr>
          <p:cNvCxnSpPr>
            <a:cxnSpLocks/>
          </p:cNvCxnSpPr>
          <p:nvPr userDrawn="1"/>
        </p:nvCxnSpPr>
        <p:spPr>
          <a:xfrm>
            <a:off x="965200" y="950185"/>
            <a:ext cx="10388600" cy="0"/>
          </a:xfrm>
          <a:prstGeom prst="line">
            <a:avLst/>
          </a:prstGeom>
          <a:ln w="12700">
            <a:solidFill>
              <a:srgbClr val="63939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3526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0BE6F-E109-4FDD-A883-88AFB4D56D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DA5B14-6362-474A-B98F-C83EE0C2FEA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E720D6-D3D2-46B3-9A7E-26E32EEA61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3945807-51A9-4C7B-B517-C8A7EFC6B80D}"/>
              </a:ext>
            </a:extLst>
          </p:cNvPr>
          <p:cNvSpPr>
            <a:spLocks noGrp="1"/>
          </p:cNvSpPr>
          <p:nvPr>
            <p:ph type="dt" sz="half" idx="10"/>
          </p:nvPr>
        </p:nvSpPr>
        <p:spPr/>
        <p:txBody>
          <a:bodyPr/>
          <a:lstStyle/>
          <a:p>
            <a:fld id="{7DAC0BC1-41E2-47F8-A8B0-1A92787AF46A}" type="datetimeFigureOut">
              <a:rPr lang="en-US" smtClean="0"/>
              <a:t>10/18/2018</a:t>
            </a:fld>
            <a:endParaRPr lang="en-US"/>
          </a:p>
        </p:txBody>
      </p:sp>
      <p:sp>
        <p:nvSpPr>
          <p:cNvPr id="6" name="Footer Placeholder 5">
            <a:extLst>
              <a:ext uri="{FF2B5EF4-FFF2-40B4-BE49-F238E27FC236}">
                <a16:creationId xmlns:a16="http://schemas.microsoft.com/office/drawing/2014/main" id="{5FB9D5B1-4E34-4811-B327-FD3ACD488C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F5EE95-B3BF-4FCA-AB1C-EF909B35CE08}"/>
              </a:ext>
            </a:extLst>
          </p:cNvPr>
          <p:cNvSpPr>
            <a:spLocks noGrp="1"/>
          </p:cNvSpPr>
          <p:nvPr>
            <p:ph type="sldNum" sz="quarter" idx="12"/>
          </p:nvPr>
        </p:nvSpPr>
        <p:spPr/>
        <p:txBody>
          <a:bodyPr/>
          <a:lstStyle/>
          <a:p>
            <a:fld id="{8BE71526-0AEE-41E4-A02C-E292A1FF6D96}" type="slidenum">
              <a:rPr lang="en-US" smtClean="0"/>
              <a:t>‹#›</a:t>
            </a:fld>
            <a:endParaRPr lang="en-US"/>
          </a:p>
        </p:txBody>
      </p:sp>
    </p:spTree>
    <p:extLst>
      <p:ext uri="{BB962C8B-B14F-4D97-AF65-F5344CB8AC3E}">
        <p14:creationId xmlns:p14="http://schemas.microsoft.com/office/powerpoint/2010/main" val="4228328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8164B-E3A5-446D-9973-F6475D37D0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D0C81B6-7EB0-4D43-A09D-53272E13D9A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7541D-F7E0-43F7-BFF9-B4E16246ED8D}"/>
              </a:ext>
            </a:extLst>
          </p:cNvPr>
          <p:cNvSpPr>
            <a:spLocks noGrp="1"/>
          </p:cNvSpPr>
          <p:nvPr>
            <p:ph type="dt" sz="half" idx="10"/>
          </p:nvPr>
        </p:nvSpPr>
        <p:spPr/>
        <p:txBody>
          <a:bodyPr/>
          <a:lstStyle/>
          <a:p>
            <a:fld id="{7DAC0BC1-41E2-47F8-A8B0-1A92787AF46A}" type="datetimeFigureOut">
              <a:rPr lang="en-US" smtClean="0"/>
              <a:t>10/18/2018</a:t>
            </a:fld>
            <a:endParaRPr lang="en-US"/>
          </a:p>
        </p:txBody>
      </p:sp>
      <p:sp>
        <p:nvSpPr>
          <p:cNvPr id="5" name="Footer Placeholder 4">
            <a:extLst>
              <a:ext uri="{FF2B5EF4-FFF2-40B4-BE49-F238E27FC236}">
                <a16:creationId xmlns:a16="http://schemas.microsoft.com/office/drawing/2014/main" id="{5A3041D2-0DB2-474E-A21D-24D5AD4C17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F860AE-990B-4B1D-B25F-33B00DB64F1B}"/>
              </a:ext>
            </a:extLst>
          </p:cNvPr>
          <p:cNvSpPr>
            <a:spLocks noGrp="1"/>
          </p:cNvSpPr>
          <p:nvPr>
            <p:ph type="sldNum" sz="quarter" idx="12"/>
          </p:nvPr>
        </p:nvSpPr>
        <p:spPr/>
        <p:txBody>
          <a:bodyPr/>
          <a:lstStyle/>
          <a:p>
            <a:fld id="{8BE71526-0AEE-41E4-A02C-E292A1FF6D96}" type="slidenum">
              <a:rPr lang="en-US" smtClean="0"/>
              <a:t>‹#›</a:t>
            </a:fld>
            <a:endParaRPr lang="en-US"/>
          </a:p>
        </p:txBody>
      </p:sp>
    </p:spTree>
    <p:extLst>
      <p:ext uri="{BB962C8B-B14F-4D97-AF65-F5344CB8AC3E}">
        <p14:creationId xmlns:p14="http://schemas.microsoft.com/office/powerpoint/2010/main" val="12694544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FF651B-2101-41E5-BC76-344242F525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E2A599-A2D1-456D-8F02-93512D127F7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9BB044-C7A4-4B98-9B39-BDA410D9861B}"/>
              </a:ext>
            </a:extLst>
          </p:cNvPr>
          <p:cNvSpPr>
            <a:spLocks noGrp="1"/>
          </p:cNvSpPr>
          <p:nvPr>
            <p:ph type="dt" sz="half" idx="10"/>
          </p:nvPr>
        </p:nvSpPr>
        <p:spPr/>
        <p:txBody>
          <a:bodyPr/>
          <a:lstStyle/>
          <a:p>
            <a:fld id="{7DAC0BC1-41E2-47F8-A8B0-1A92787AF46A}" type="datetimeFigureOut">
              <a:rPr lang="en-US" smtClean="0"/>
              <a:t>10/18/2018</a:t>
            </a:fld>
            <a:endParaRPr lang="en-US"/>
          </a:p>
        </p:txBody>
      </p:sp>
      <p:sp>
        <p:nvSpPr>
          <p:cNvPr id="5" name="Footer Placeholder 4">
            <a:extLst>
              <a:ext uri="{FF2B5EF4-FFF2-40B4-BE49-F238E27FC236}">
                <a16:creationId xmlns:a16="http://schemas.microsoft.com/office/drawing/2014/main" id="{5A2A6F49-C5B2-47D9-B698-3B84155FBF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B7ECFD-FB53-48A4-B73F-934D9CBBDF8E}"/>
              </a:ext>
            </a:extLst>
          </p:cNvPr>
          <p:cNvSpPr>
            <a:spLocks noGrp="1"/>
          </p:cNvSpPr>
          <p:nvPr>
            <p:ph type="sldNum" sz="quarter" idx="12"/>
          </p:nvPr>
        </p:nvSpPr>
        <p:spPr/>
        <p:txBody>
          <a:bodyPr/>
          <a:lstStyle/>
          <a:p>
            <a:fld id="{8BE71526-0AEE-41E4-A02C-E292A1FF6D96}" type="slidenum">
              <a:rPr lang="en-US" smtClean="0"/>
              <a:t>‹#›</a:t>
            </a:fld>
            <a:endParaRPr lang="en-US"/>
          </a:p>
        </p:txBody>
      </p:sp>
    </p:spTree>
    <p:extLst>
      <p:ext uri="{BB962C8B-B14F-4D97-AF65-F5344CB8AC3E}">
        <p14:creationId xmlns:p14="http://schemas.microsoft.com/office/powerpoint/2010/main" val="28812992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829204"/>
            <a:ext cx="10972800" cy="5190596"/>
          </a:xfrm>
          <a:prstGeom prst="rect">
            <a:avLst/>
          </a:prstGeom>
        </p:spPr>
        <p:txBody>
          <a:bodyPr/>
          <a:lstStyle>
            <a:lvl1pPr>
              <a:defRPr>
                <a:solidFill>
                  <a:schemeClr val="tx1"/>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6" name="Text Placeholder 5"/>
          <p:cNvSpPr>
            <a:spLocks noGrp="1"/>
          </p:cNvSpPr>
          <p:nvPr>
            <p:ph type="body" sz="quarter" idx="10" hasCustomPrompt="1"/>
          </p:nvPr>
        </p:nvSpPr>
        <p:spPr>
          <a:xfrm>
            <a:off x="1117600" y="28322"/>
            <a:ext cx="9550400" cy="762000"/>
          </a:xfrm>
          <a:prstGeom prst="rect">
            <a:avLst/>
          </a:prstGeom>
        </p:spPr>
        <p:txBody>
          <a:bodyPr>
            <a:noAutofit/>
          </a:bodyPr>
          <a:lstStyle>
            <a:lvl1pPr algn="ctr">
              <a:defRPr sz="4800">
                <a:solidFill>
                  <a:schemeClr val="tx1"/>
                </a:solidFill>
              </a:defRPr>
            </a:lvl1pPr>
          </a:lstStyle>
          <a:p>
            <a:pPr lvl="0"/>
            <a:r>
              <a:rPr lang="en-US" dirty="0"/>
              <a:t>Title</a:t>
            </a:r>
          </a:p>
        </p:txBody>
      </p:sp>
    </p:spTree>
    <p:extLst>
      <p:ext uri="{BB962C8B-B14F-4D97-AF65-F5344CB8AC3E}">
        <p14:creationId xmlns:p14="http://schemas.microsoft.com/office/powerpoint/2010/main" val="32442323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829204"/>
            <a:ext cx="10972800" cy="5190596"/>
          </a:xfrm>
          <a:prstGeom prst="rect">
            <a:avLst/>
          </a:prstGeom>
        </p:spPr>
        <p:txBody>
          <a:bodyPr/>
          <a:lstStyle>
            <a:lvl1pPr>
              <a:defRPr>
                <a:solidFill>
                  <a:schemeClr val="tx1"/>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6" name="Text Placeholder 5"/>
          <p:cNvSpPr>
            <a:spLocks noGrp="1"/>
          </p:cNvSpPr>
          <p:nvPr>
            <p:ph type="body" sz="quarter" idx="10" hasCustomPrompt="1"/>
          </p:nvPr>
        </p:nvSpPr>
        <p:spPr>
          <a:xfrm>
            <a:off x="1422400" y="0"/>
            <a:ext cx="9550400" cy="762000"/>
          </a:xfrm>
          <a:prstGeom prst="rect">
            <a:avLst/>
          </a:prstGeom>
        </p:spPr>
        <p:txBody>
          <a:bodyPr>
            <a:noAutofit/>
          </a:bodyPr>
          <a:lstStyle>
            <a:lvl1pPr algn="ctr">
              <a:defRPr sz="4800">
                <a:solidFill>
                  <a:schemeClr val="tx1"/>
                </a:solidFill>
              </a:defRPr>
            </a:lvl1pPr>
          </a:lstStyle>
          <a:p>
            <a:pPr lvl="0"/>
            <a:r>
              <a:rPr lang="en-US" dirty="0"/>
              <a:t>Title</a:t>
            </a:r>
          </a:p>
        </p:txBody>
      </p:sp>
    </p:spTree>
    <p:extLst>
      <p:ext uri="{BB962C8B-B14F-4D97-AF65-F5344CB8AC3E}">
        <p14:creationId xmlns:p14="http://schemas.microsoft.com/office/powerpoint/2010/main" val="3009697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829204"/>
            <a:ext cx="10972800" cy="5190596"/>
          </a:xfrm>
          <a:prstGeom prst="rect">
            <a:avLst/>
          </a:prstGeom>
        </p:spPr>
        <p:txBody>
          <a:bodyPr/>
          <a:lstStyle>
            <a:lvl1pPr>
              <a:defRPr>
                <a:solidFill>
                  <a:schemeClr val="tx1"/>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6" name="Text Placeholder 5"/>
          <p:cNvSpPr>
            <a:spLocks noGrp="1"/>
          </p:cNvSpPr>
          <p:nvPr>
            <p:ph type="body" sz="quarter" idx="10" hasCustomPrompt="1"/>
          </p:nvPr>
        </p:nvSpPr>
        <p:spPr>
          <a:xfrm>
            <a:off x="625784" y="0"/>
            <a:ext cx="10956616" cy="762000"/>
          </a:xfrm>
          <a:prstGeom prst="rect">
            <a:avLst/>
          </a:prstGeom>
        </p:spPr>
        <p:txBody>
          <a:bodyPr>
            <a:noAutofit/>
          </a:bodyPr>
          <a:lstStyle>
            <a:lvl1pPr algn="ctr">
              <a:defRPr sz="4800">
                <a:solidFill>
                  <a:schemeClr val="tx1"/>
                </a:solidFill>
              </a:defRPr>
            </a:lvl1pPr>
          </a:lstStyle>
          <a:p>
            <a:pPr lvl="0"/>
            <a:r>
              <a:rPr lang="en-US" dirty="0"/>
              <a:t>Title</a:t>
            </a:r>
          </a:p>
        </p:txBody>
      </p:sp>
    </p:spTree>
    <p:extLst>
      <p:ext uri="{BB962C8B-B14F-4D97-AF65-F5344CB8AC3E}">
        <p14:creationId xmlns:p14="http://schemas.microsoft.com/office/powerpoint/2010/main" val="49384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829204"/>
            <a:ext cx="10972800" cy="5190596"/>
          </a:xfrm>
          <a:prstGeom prst="rect">
            <a:avLst/>
          </a:prstGeom>
        </p:spPr>
        <p:txBody>
          <a:bodyPr/>
          <a:lstStyle>
            <a:lvl1pPr>
              <a:defRPr>
                <a:solidFill>
                  <a:schemeClr val="tx1"/>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6" name="Text Placeholder 5"/>
          <p:cNvSpPr>
            <a:spLocks noGrp="1"/>
          </p:cNvSpPr>
          <p:nvPr>
            <p:ph type="body" sz="quarter" idx="10" hasCustomPrompt="1"/>
          </p:nvPr>
        </p:nvSpPr>
        <p:spPr>
          <a:xfrm>
            <a:off x="2540000" y="0"/>
            <a:ext cx="9550400" cy="762000"/>
          </a:xfrm>
          <a:prstGeom prst="rect">
            <a:avLst/>
          </a:prstGeom>
        </p:spPr>
        <p:txBody>
          <a:bodyPr>
            <a:noAutofit/>
          </a:bodyPr>
          <a:lstStyle>
            <a:lvl1pPr algn="ctr">
              <a:defRPr sz="4800">
                <a:solidFill>
                  <a:schemeClr val="tx1"/>
                </a:solidFill>
              </a:defRPr>
            </a:lvl1pPr>
          </a:lstStyle>
          <a:p>
            <a:pPr lvl="0"/>
            <a:r>
              <a:rPr lang="en-US" dirty="0"/>
              <a:t>Title</a:t>
            </a:r>
          </a:p>
        </p:txBody>
      </p:sp>
    </p:spTree>
    <p:extLst>
      <p:ext uri="{BB962C8B-B14F-4D97-AF65-F5344CB8AC3E}">
        <p14:creationId xmlns:p14="http://schemas.microsoft.com/office/powerpoint/2010/main" val="35545067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829204"/>
            <a:ext cx="10972800" cy="5190596"/>
          </a:xfrm>
          <a:prstGeom prst="rect">
            <a:avLst/>
          </a:prstGeom>
        </p:spPr>
        <p:txBody>
          <a:bodyPr/>
          <a:lstStyle>
            <a:lvl1pPr>
              <a:defRPr>
                <a:solidFill>
                  <a:schemeClr val="tx1"/>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6" name="Text Placeholder 5"/>
          <p:cNvSpPr>
            <a:spLocks noGrp="1"/>
          </p:cNvSpPr>
          <p:nvPr>
            <p:ph type="body" sz="quarter" idx="10" hasCustomPrompt="1"/>
          </p:nvPr>
        </p:nvSpPr>
        <p:spPr>
          <a:xfrm>
            <a:off x="609600" y="0"/>
            <a:ext cx="10972800" cy="762000"/>
          </a:xfrm>
          <a:prstGeom prst="rect">
            <a:avLst/>
          </a:prstGeom>
        </p:spPr>
        <p:txBody>
          <a:bodyPr>
            <a:noAutofit/>
          </a:bodyPr>
          <a:lstStyle>
            <a:lvl1pPr algn="ctr">
              <a:defRPr sz="4800">
                <a:solidFill>
                  <a:schemeClr val="tx1"/>
                </a:solidFill>
              </a:defRPr>
            </a:lvl1pPr>
          </a:lstStyle>
          <a:p>
            <a:pPr lvl="0"/>
            <a:r>
              <a:rPr lang="en-US" dirty="0"/>
              <a:t>Title</a:t>
            </a:r>
          </a:p>
        </p:txBody>
      </p:sp>
    </p:spTree>
    <p:extLst>
      <p:ext uri="{BB962C8B-B14F-4D97-AF65-F5344CB8AC3E}">
        <p14:creationId xmlns:p14="http://schemas.microsoft.com/office/powerpoint/2010/main" val="10788953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600" y="829204"/>
            <a:ext cx="10972800" cy="5190596"/>
          </a:xfrm>
          <a:prstGeom prst="rect">
            <a:avLst/>
          </a:prstGeom>
        </p:spPr>
        <p:txBody>
          <a:bodyPr/>
          <a:lstStyle>
            <a:lvl1pPr>
              <a:defRPr>
                <a:solidFill>
                  <a:schemeClr val="tx1"/>
                </a:solidFill>
              </a:defRPr>
            </a:lvl1pPr>
            <a:lvl2pPr>
              <a:defRPr/>
            </a:lvl2pPr>
            <a:lvl4pPr>
              <a:defRPr>
                <a:solidFill>
                  <a:srgbClr val="3D156F"/>
                </a:solidFill>
              </a:defRPr>
            </a:lvl4pPr>
          </a:lstStyle>
          <a:p>
            <a:pPr lvl="0"/>
            <a:r>
              <a:rPr lang="en-US" dirty="0"/>
              <a:t>First Level</a:t>
            </a:r>
          </a:p>
          <a:p>
            <a:pPr lvl="1"/>
            <a:r>
              <a:rPr lang="en-US" dirty="0"/>
              <a:t>Second Level</a:t>
            </a:r>
          </a:p>
          <a:p>
            <a:pPr lvl="2"/>
            <a:r>
              <a:rPr lang="en-US" dirty="0"/>
              <a:t>THIRD LEVEL</a:t>
            </a:r>
          </a:p>
          <a:p>
            <a:pPr lvl="3"/>
            <a:r>
              <a:rPr lang="en-US" dirty="0"/>
              <a:t>Fourth Level</a:t>
            </a:r>
          </a:p>
        </p:txBody>
      </p:sp>
      <p:sp>
        <p:nvSpPr>
          <p:cNvPr id="6" name="Text Placeholder 5"/>
          <p:cNvSpPr>
            <a:spLocks noGrp="1"/>
          </p:cNvSpPr>
          <p:nvPr>
            <p:ph type="body" sz="quarter" idx="10" hasCustomPrompt="1"/>
          </p:nvPr>
        </p:nvSpPr>
        <p:spPr>
          <a:xfrm>
            <a:off x="636573" y="0"/>
            <a:ext cx="10945827" cy="762000"/>
          </a:xfrm>
          <a:prstGeom prst="rect">
            <a:avLst/>
          </a:prstGeom>
        </p:spPr>
        <p:txBody>
          <a:bodyPr>
            <a:noAutofit/>
          </a:bodyPr>
          <a:lstStyle>
            <a:lvl1pPr algn="ctr">
              <a:defRPr sz="4800">
                <a:solidFill>
                  <a:schemeClr val="tx1"/>
                </a:solidFill>
              </a:defRPr>
            </a:lvl1pPr>
          </a:lstStyle>
          <a:p>
            <a:pPr lvl="0"/>
            <a:r>
              <a:rPr lang="en-US" dirty="0"/>
              <a:t>Title</a:t>
            </a:r>
          </a:p>
        </p:txBody>
      </p:sp>
    </p:spTree>
    <p:extLst>
      <p:ext uri="{BB962C8B-B14F-4D97-AF65-F5344CB8AC3E}">
        <p14:creationId xmlns:p14="http://schemas.microsoft.com/office/powerpoint/2010/main" val="34184133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82245BA-3E6C-4FAA-8C55-9232354DEFFB}"/>
              </a:ext>
            </a:extLst>
          </p:cNvPr>
          <p:cNvPicPr>
            <a:picLocks noChangeAspect="1"/>
          </p:cNvPicPr>
          <p:nvPr userDrawn="1"/>
        </p:nvPicPr>
        <p:blipFill>
          <a:blip r:embed="rId2"/>
          <a:stretch>
            <a:fillRect/>
          </a:stretch>
        </p:blipFill>
        <p:spPr>
          <a:xfrm>
            <a:off x="6937716" y="-380896"/>
            <a:ext cx="5634751" cy="7619794"/>
          </a:xfrm>
          <a:prstGeom prst="rect">
            <a:avLst/>
          </a:prstGeom>
        </p:spPr>
      </p:pic>
      <p:sp>
        <p:nvSpPr>
          <p:cNvPr id="2" name="Title 1"/>
          <p:cNvSpPr>
            <a:spLocks noGrp="1"/>
          </p:cNvSpPr>
          <p:nvPr>
            <p:ph type="ctrTitle" hasCustomPrompt="1"/>
          </p:nvPr>
        </p:nvSpPr>
        <p:spPr>
          <a:xfrm>
            <a:off x="380885" y="4000221"/>
            <a:ext cx="11429747" cy="2476407"/>
          </a:xfrm>
        </p:spPr>
        <p:txBody>
          <a:bodyPr anchor="b">
            <a:noAutofit/>
          </a:bodyPr>
          <a:lstStyle>
            <a:lvl1pPr algn="l">
              <a:defRPr sz="6350">
                <a:solidFill>
                  <a:schemeClr val="tx1"/>
                </a:solidFill>
                <a:latin typeface="+mn-lt"/>
              </a:defRPr>
            </a:lvl1pPr>
          </a:lstStyle>
          <a:p>
            <a:r>
              <a:rPr lang="en-US" dirty="0"/>
              <a:t>Presentation Title</a:t>
            </a:r>
          </a:p>
        </p:txBody>
      </p:sp>
      <p:sp>
        <p:nvSpPr>
          <p:cNvPr id="14" name="Text Placeholder 13"/>
          <p:cNvSpPr>
            <a:spLocks noGrp="1"/>
          </p:cNvSpPr>
          <p:nvPr>
            <p:ph type="body" sz="quarter" idx="10" hasCustomPrompt="1"/>
          </p:nvPr>
        </p:nvSpPr>
        <p:spPr>
          <a:xfrm>
            <a:off x="382208" y="381612"/>
            <a:ext cx="11429264" cy="1142440"/>
          </a:xfrm>
        </p:spPr>
        <p:txBody>
          <a:bodyPr anchor="t">
            <a:noAutofit/>
          </a:bodyPr>
          <a:lstStyle>
            <a:lvl1pPr algn="l">
              <a:defRPr lang="en-US" sz="4233" b="0" kern="1200" dirty="0" smtClean="0">
                <a:solidFill>
                  <a:schemeClr val="accent1"/>
                </a:solidFill>
                <a:latin typeface="+mj-lt"/>
                <a:ea typeface="+mn-ea"/>
                <a:cs typeface="+mn-cs"/>
              </a:defRPr>
            </a:lvl1pPr>
          </a:lstStyle>
          <a:p>
            <a:pPr lvl="0"/>
            <a:r>
              <a:rPr lang="en-US" dirty="0"/>
              <a:t>Speaker Name</a:t>
            </a:r>
          </a:p>
        </p:txBody>
      </p:sp>
      <p:pic>
        <p:nvPicPr>
          <p:cNvPr id="6" name="Picture 5"/>
          <p:cNvPicPr>
            <a:picLocks noChangeAspect="1"/>
          </p:cNvPicPr>
          <p:nvPr userDrawn="1"/>
        </p:nvPicPr>
        <p:blipFill>
          <a:blip r:embed="rId3"/>
          <a:stretch>
            <a:fillRect/>
          </a:stretch>
        </p:blipFill>
        <p:spPr>
          <a:xfrm>
            <a:off x="9178795" y="3238504"/>
            <a:ext cx="2631838" cy="380990"/>
          </a:xfrm>
          <a:prstGeom prst="rect">
            <a:avLst/>
          </a:prstGeom>
        </p:spPr>
      </p:pic>
    </p:spTree>
    <p:extLst>
      <p:ext uri="{BB962C8B-B14F-4D97-AF65-F5344CB8AC3E}">
        <p14:creationId xmlns:p14="http://schemas.microsoft.com/office/powerpoint/2010/main" val="3505575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D0C76-44D5-4CC6-9B42-08E7ED85981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807B627-011E-4A98-A0A0-73FADE775E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8899A07-5C9A-4E38-8199-435CC49EE076}"/>
              </a:ext>
            </a:extLst>
          </p:cNvPr>
          <p:cNvSpPr>
            <a:spLocks noGrp="1"/>
          </p:cNvSpPr>
          <p:nvPr>
            <p:ph type="dt" sz="half" idx="10"/>
          </p:nvPr>
        </p:nvSpPr>
        <p:spPr/>
        <p:txBody>
          <a:bodyPr/>
          <a:lstStyle/>
          <a:p>
            <a:fld id="{7DAC0BC1-41E2-47F8-A8B0-1A92787AF46A}" type="datetimeFigureOut">
              <a:rPr lang="en-US" smtClean="0"/>
              <a:t>10/18/2018</a:t>
            </a:fld>
            <a:endParaRPr lang="en-US"/>
          </a:p>
        </p:txBody>
      </p:sp>
      <p:sp>
        <p:nvSpPr>
          <p:cNvPr id="5" name="Footer Placeholder 4">
            <a:extLst>
              <a:ext uri="{FF2B5EF4-FFF2-40B4-BE49-F238E27FC236}">
                <a16:creationId xmlns:a16="http://schemas.microsoft.com/office/drawing/2014/main" id="{63EB9156-F6F7-42A6-AAC5-33222A63BF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9DB30E-41E3-4F12-BA89-1DCF314BF445}"/>
              </a:ext>
            </a:extLst>
          </p:cNvPr>
          <p:cNvSpPr>
            <a:spLocks noGrp="1"/>
          </p:cNvSpPr>
          <p:nvPr>
            <p:ph type="sldNum" sz="quarter" idx="12"/>
          </p:nvPr>
        </p:nvSpPr>
        <p:spPr/>
        <p:txBody>
          <a:bodyPr/>
          <a:lstStyle/>
          <a:p>
            <a:fld id="{8BE71526-0AEE-41E4-A02C-E292A1FF6D96}" type="slidenum">
              <a:rPr lang="en-US" smtClean="0"/>
              <a:t>‹#›</a:t>
            </a:fld>
            <a:endParaRPr lang="en-US"/>
          </a:p>
        </p:txBody>
      </p:sp>
    </p:spTree>
    <p:extLst>
      <p:ext uri="{BB962C8B-B14F-4D97-AF65-F5344CB8AC3E}">
        <p14:creationId xmlns:p14="http://schemas.microsoft.com/office/powerpoint/2010/main" val="2277788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7E2290-D773-46C2-A868-25CAA97A1972}"/>
              </a:ext>
            </a:extLst>
          </p:cNvPr>
          <p:cNvPicPr>
            <a:picLocks noChangeAspect="1"/>
          </p:cNvPicPr>
          <p:nvPr userDrawn="1"/>
        </p:nvPicPr>
        <p:blipFill>
          <a:blip r:embed="rId2"/>
          <a:stretch>
            <a:fillRect/>
          </a:stretch>
        </p:blipFill>
        <p:spPr>
          <a:xfrm>
            <a:off x="-380983" y="-380896"/>
            <a:ext cx="5638562" cy="7619794"/>
          </a:xfrm>
          <a:prstGeom prst="rect">
            <a:avLst/>
          </a:prstGeom>
        </p:spPr>
      </p:pic>
      <p:sp>
        <p:nvSpPr>
          <p:cNvPr id="2" name="Title 1"/>
          <p:cNvSpPr>
            <a:spLocks noGrp="1"/>
          </p:cNvSpPr>
          <p:nvPr>
            <p:ph type="title" hasCustomPrompt="1"/>
          </p:nvPr>
        </p:nvSpPr>
        <p:spPr>
          <a:xfrm>
            <a:off x="381369" y="381375"/>
            <a:ext cx="11429264" cy="6095252"/>
          </a:xfrm>
        </p:spPr>
        <p:txBody>
          <a:bodyPr anchor="ctr"/>
          <a:lstStyle>
            <a:lvl1pPr algn="r">
              <a:defRPr sz="6350" b="0" i="0" cap="none">
                <a:solidFill>
                  <a:schemeClr val="accent1"/>
                </a:solidFill>
                <a:latin typeface="+mj-lt"/>
                <a:cs typeface="Arial"/>
              </a:defRPr>
            </a:lvl1pPr>
          </a:lstStyle>
          <a:p>
            <a:r>
              <a:rPr lang="en-US" dirty="0"/>
              <a:t>Section Title</a:t>
            </a:r>
          </a:p>
        </p:txBody>
      </p:sp>
    </p:spTree>
    <p:extLst>
      <p:ext uri="{BB962C8B-B14F-4D97-AF65-F5344CB8AC3E}">
        <p14:creationId xmlns:p14="http://schemas.microsoft.com/office/powerpoint/2010/main" val="28236990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marL="0" indent="0">
              <a:buFont typeface="Wingdings" charset="2"/>
              <a:buNone/>
              <a:defRPr>
                <a:solidFill>
                  <a:schemeClr val="tx2"/>
                </a:solidFill>
              </a:defRPr>
            </a:lvl1pPr>
            <a:lvl2pPr marL="609609" indent="0">
              <a:buFont typeface="Wingdings" charset="2"/>
              <a:buNone/>
              <a:defRPr>
                <a:solidFill>
                  <a:srgbClr val="474947"/>
                </a:solidFill>
              </a:defRPr>
            </a:lvl2pPr>
            <a:lvl3pPr marL="1219218" indent="0">
              <a:buFont typeface="Wingdings" charset="2"/>
              <a:buNone/>
              <a:defRPr>
                <a:solidFill>
                  <a:srgbClr val="474947"/>
                </a:solidFill>
              </a:defRPr>
            </a:lvl3pPr>
            <a:lvl4pPr marL="1828826" indent="0">
              <a:buFont typeface="Wingdings" charset="2"/>
              <a:buNone/>
              <a:defRPr>
                <a:solidFill>
                  <a:srgbClr val="474947"/>
                </a:solidFill>
              </a:defRPr>
            </a:lvl4pPr>
            <a:lvl5pPr marL="2438434" indent="0">
              <a:buFont typeface="Wingdings" charset="2"/>
              <a:buNone/>
              <a:defRPr>
                <a:solidFill>
                  <a:srgbClr val="474947"/>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636078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90806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116" y="381374"/>
            <a:ext cx="11429516" cy="6095253"/>
          </a:xfrm>
        </p:spPr>
        <p:txBody>
          <a:bodyPr/>
          <a:lstStyle>
            <a:lvl1pPr marL="0" indent="0">
              <a:buFont typeface="Wingdings" charset="2"/>
              <a:buNone/>
              <a:defRPr>
                <a:solidFill>
                  <a:schemeClr val="tx2"/>
                </a:solidFill>
              </a:defRPr>
            </a:lvl1pPr>
            <a:lvl2pPr marL="609609" indent="0">
              <a:buFont typeface="Wingdings" charset="2"/>
              <a:buNone/>
              <a:defRPr>
                <a:solidFill>
                  <a:srgbClr val="474947"/>
                </a:solidFill>
              </a:defRPr>
            </a:lvl2pPr>
            <a:lvl3pPr marL="1219218" indent="0">
              <a:buFont typeface="Wingdings" charset="2"/>
              <a:buNone/>
              <a:defRPr>
                <a:solidFill>
                  <a:srgbClr val="474947"/>
                </a:solidFill>
              </a:defRPr>
            </a:lvl3pPr>
            <a:lvl4pPr marL="1828826" indent="0">
              <a:buFont typeface="Wingdings" charset="2"/>
              <a:buNone/>
              <a:defRPr>
                <a:solidFill>
                  <a:srgbClr val="474947"/>
                </a:solidFill>
              </a:defRPr>
            </a:lvl4pPr>
            <a:lvl5pPr marL="2438434" indent="0">
              <a:buFont typeface="Wingdings" charset="2"/>
              <a:buNone/>
              <a:defRPr>
                <a:solidFill>
                  <a:srgbClr val="474947"/>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6682266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3" name="Content Placeholder 2"/>
          <p:cNvSpPr>
            <a:spLocks noGrp="1"/>
          </p:cNvSpPr>
          <p:nvPr>
            <p:ph sz="half" idx="1"/>
          </p:nvPr>
        </p:nvSpPr>
        <p:spPr>
          <a:xfrm>
            <a:off x="382083" y="1523814"/>
            <a:ext cx="5712351" cy="4952813"/>
          </a:xfrm>
        </p:spPr>
        <p:txBody>
          <a:bodyPr rIns="180000">
            <a:normAutofit/>
          </a:bodyPr>
          <a:lstStyle>
            <a:lvl1pPr>
              <a:defRPr sz="2963"/>
            </a:lvl1pPr>
            <a:lvl2pPr>
              <a:defRPr sz="2540"/>
            </a:lvl2pPr>
            <a:lvl3pPr>
              <a:defRPr sz="2117"/>
            </a:lvl3pPr>
            <a:lvl4pPr>
              <a:defRPr sz="1905"/>
            </a:lvl4pPr>
            <a:lvl5pPr>
              <a:defRPr sz="1905"/>
            </a:lvl5pPr>
            <a:lvl6pPr>
              <a:defRPr sz="2400"/>
            </a:lvl6pPr>
            <a:lvl7pPr>
              <a:defRPr sz="2400"/>
            </a:lvl7pPr>
            <a:lvl8pPr>
              <a:defRPr sz="2400"/>
            </a:lvl8pPr>
            <a:lvl9pP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6096841" y="1523814"/>
            <a:ext cx="5713792" cy="4952813"/>
          </a:xfrm>
        </p:spPr>
        <p:txBody>
          <a:bodyPr lIns="180000">
            <a:normAutofit/>
          </a:bodyPr>
          <a:lstStyle>
            <a:lvl1pPr>
              <a:defRPr sz="2963"/>
            </a:lvl1pPr>
            <a:lvl2pPr>
              <a:defRPr sz="2540"/>
            </a:lvl2pPr>
            <a:lvl3pPr>
              <a:defRPr sz="2117"/>
            </a:lvl3pPr>
            <a:lvl4pPr>
              <a:defRPr sz="1905"/>
            </a:lvl4pPr>
            <a:lvl5pPr>
              <a:defRPr sz="1905"/>
            </a:lvl5pPr>
            <a:lvl6pPr>
              <a:defRPr sz="2400"/>
            </a:lvl6pPr>
            <a:lvl7pPr>
              <a:defRPr sz="2400"/>
            </a:lvl7pPr>
            <a:lvl8pPr>
              <a:defRPr sz="2400"/>
            </a:lvl8pPr>
            <a:lvl9pP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875083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895462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04800" y="2694215"/>
            <a:ext cx="11379200" cy="1143000"/>
          </a:xfrm>
        </p:spPr>
        <p:txBody>
          <a:bodyPr/>
          <a:lstStyle>
            <a:lvl1pPr>
              <a:defRPr cap="all" baseline="0">
                <a:solidFill>
                  <a:srgbClr val="3D156F"/>
                </a:solidFill>
              </a:defRPr>
            </a:lvl1pPr>
          </a:lstStyle>
          <a:p>
            <a:r>
              <a:rPr lang="en-US"/>
              <a:t>Click to edit Master title style</a:t>
            </a:r>
            <a:endParaRPr lang="en-US" dirty="0"/>
          </a:p>
        </p:txBody>
      </p:sp>
    </p:spTree>
    <p:extLst>
      <p:ext uri="{BB962C8B-B14F-4D97-AF65-F5344CB8AC3E}">
        <p14:creationId xmlns:p14="http://schemas.microsoft.com/office/powerpoint/2010/main" val="1362296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57A59-DF13-425B-9E6A-2FFB2B0216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DA7F66-1F84-457A-AC05-05C834192BC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58E42F-3654-4EA5-9FCC-CAB284F213C6}"/>
              </a:ext>
            </a:extLst>
          </p:cNvPr>
          <p:cNvSpPr>
            <a:spLocks noGrp="1"/>
          </p:cNvSpPr>
          <p:nvPr>
            <p:ph type="dt" sz="half" idx="10"/>
          </p:nvPr>
        </p:nvSpPr>
        <p:spPr/>
        <p:txBody>
          <a:bodyPr/>
          <a:lstStyle/>
          <a:p>
            <a:fld id="{7DAC0BC1-41E2-47F8-A8B0-1A92787AF46A}" type="datetimeFigureOut">
              <a:rPr lang="en-US" smtClean="0"/>
              <a:t>10/18/2018</a:t>
            </a:fld>
            <a:endParaRPr lang="en-US"/>
          </a:p>
        </p:txBody>
      </p:sp>
      <p:sp>
        <p:nvSpPr>
          <p:cNvPr id="5" name="Footer Placeholder 4">
            <a:extLst>
              <a:ext uri="{FF2B5EF4-FFF2-40B4-BE49-F238E27FC236}">
                <a16:creationId xmlns:a16="http://schemas.microsoft.com/office/drawing/2014/main" id="{F7EA0252-0B38-457A-B025-CF101999E5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9E0941-B682-4ED1-8B2B-594196C93BBF}"/>
              </a:ext>
            </a:extLst>
          </p:cNvPr>
          <p:cNvSpPr>
            <a:spLocks noGrp="1"/>
          </p:cNvSpPr>
          <p:nvPr>
            <p:ph type="sldNum" sz="quarter" idx="12"/>
          </p:nvPr>
        </p:nvSpPr>
        <p:spPr/>
        <p:txBody>
          <a:bodyPr/>
          <a:lstStyle/>
          <a:p>
            <a:fld id="{8BE71526-0AEE-41E4-A02C-E292A1FF6D96}" type="slidenum">
              <a:rPr lang="en-US" smtClean="0"/>
              <a:t>‹#›</a:t>
            </a:fld>
            <a:endParaRPr lang="en-US"/>
          </a:p>
        </p:txBody>
      </p:sp>
    </p:spTree>
    <p:extLst>
      <p:ext uri="{BB962C8B-B14F-4D97-AF65-F5344CB8AC3E}">
        <p14:creationId xmlns:p14="http://schemas.microsoft.com/office/powerpoint/2010/main" val="4048625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414D0-8AAC-4020-8E2E-BD5A64C0AFD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009DFB-3BDC-4E48-A197-69B557C300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A723723-4C02-47B8-904C-D1F66162D52A}"/>
              </a:ext>
            </a:extLst>
          </p:cNvPr>
          <p:cNvSpPr>
            <a:spLocks noGrp="1"/>
          </p:cNvSpPr>
          <p:nvPr>
            <p:ph type="dt" sz="half" idx="10"/>
          </p:nvPr>
        </p:nvSpPr>
        <p:spPr/>
        <p:txBody>
          <a:bodyPr/>
          <a:lstStyle/>
          <a:p>
            <a:fld id="{7DAC0BC1-41E2-47F8-A8B0-1A92787AF46A}" type="datetimeFigureOut">
              <a:rPr lang="en-US" smtClean="0"/>
              <a:t>10/18/2018</a:t>
            </a:fld>
            <a:endParaRPr lang="en-US"/>
          </a:p>
        </p:txBody>
      </p:sp>
      <p:sp>
        <p:nvSpPr>
          <p:cNvPr id="5" name="Footer Placeholder 4">
            <a:extLst>
              <a:ext uri="{FF2B5EF4-FFF2-40B4-BE49-F238E27FC236}">
                <a16:creationId xmlns:a16="http://schemas.microsoft.com/office/drawing/2014/main" id="{C2A5367E-688E-4F1D-B137-50A757D655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F5AFBA-7A65-4261-A1BD-20FD812D755B}"/>
              </a:ext>
            </a:extLst>
          </p:cNvPr>
          <p:cNvSpPr>
            <a:spLocks noGrp="1"/>
          </p:cNvSpPr>
          <p:nvPr>
            <p:ph type="sldNum" sz="quarter" idx="12"/>
          </p:nvPr>
        </p:nvSpPr>
        <p:spPr/>
        <p:txBody>
          <a:bodyPr/>
          <a:lstStyle/>
          <a:p>
            <a:fld id="{8BE71526-0AEE-41E4-A02C-E292A1FF6D96}" type="slidenum">
              <a:rPr lang="en-US" smtClean="0"/>
              <a:t>‹#›</a:t>
            </a:fld>
            <a:endParaRPr lang="en-US"/>
          </a:p>
        </p:txBody>
      </p:sp>
    </p:spTree>
    <p:extLst>
      <p:ext uri="{BB962C8B-B14F-4D97-AF65-F5344CB8AC3E}">
        <p14:creationId xmlns:p14="http://schemas.microsoft.com/office/powerpoint/2010/main" val="1682670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07B1B-CDFD-460D-B3B9-8678DC2AE0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BBB077-5D37-45E6-BABC-843A316A2DD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30E223-3C79-42CC-B333-AB3F8AA629D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D3472FF-8EE9-4BFA-9DD1-1625117EBA73}"/>
              </a:ext>
            </a:extLst>
          </p:cNvPr>
          <p:cNvSpPr>
            <a:spLocks noGrp="1"/>
          </p:cNvSpPr>
          <p:nvPr>
            <p:ph type="dt" sz="half" idx="10"/>
          </p:nvPr>
        </p:nvSpPr>
        <p:spPr/>
        <p:txBody>
          <a:bodyPr/>
          <a:lstStyle/>
          <a:p>
            <a:fld id="{7DAC0BC1-41E2-47F8-A8B0-1A92787AF46A}" type="datetimeFigureOut">
              <a:rPr lang="en-US" smtClean="0"/>
              <a:t>10/18/2018</a:t>
            </a:fld>
            <a:endParaRPr lang="en-US"/>
          </a:p>
        </p:txBody>
      </p:sp>
      <p:sp>
        <p:nvSpPr>
          <p:cNvPr id="6" name="Footer Placeholder 5">
            <a:extLst>
              <a:ext uri="{FF2B5EF4-FFF2-40B4-BE49-F238E27FC236}">
                <a16:creationId xmlns:a16="http://schemas.microsoft.com/office/drawing/2014/main" id="{CB5CB8DE-6601-49ED-BCDD-F37E08CC38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767012-8767-4A57-8B3F-95676F7B852B}"/>
              </a:ext>
            </a:extLst>
          </p:cNvPr>
          <p:cNvSpPr>
            <a:spLocks noGrp="1"/>
          </p:cNvSpPr>
          <p:nvPr>
            <p:ph type="sldNum" sz="quarter" idx="12"/>
          </p:nvPr>
        </p:nvSpPr>
        <p:spPr/>
        <p:txBody>
          <a:bodyPr/>
          <a:lstStyle/>
          <a:p>
            <a:fld id="{8BE71526-0AEE-41E4-A02C-E292A1FF6D96}" type="slidenum">
              <a:rPr lang="en-US" smtClean="0"/>
              <a:t>‹#›</a:t>
            </a:fld>
            <a:endParaRPr lang="en-US"/>
          </a:p>
        </p:txBody>
      </p:sp>
    </p:spTree>
    <p:extLst>
      <p:ext uri="{BB962C8B-B14F-4D97-AF65-F5344CB8AC3E}">
        <p14:creationId xmlns:p14="http://schemas.microsoft.com/office/powerpoint/2010/main" val="34026292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47953-18BA-410E-8AE4-1A60F73642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0A9C6E-BC5F-488B-9877-555F368507A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6ED85AF-C381-453A-B8E8-BA6588DF2D1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5B7C64-EADD-4640-9869-4EC4108F7C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1F2E8E5-C0A6-46E5-BF58-099015E4803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F2E31C-4A94-4E9F-8E33-D32C5F6F6B35}"/>
              </a:ext>
            </a:extLst>
          </p:cNvPr>
          <p:cNvSpPr>
            <a:spLocks noGrp="1"/>
          </p:cNvSpPr>
          <p:nvPr>
            <p:ph type="dt" sz="half" idx="10"/>
          </p:nvPr>
        </p:nvSpPr>
        <p:spPr/>
        <p:txBody>
          <a:bodyPr/>
          <a:lstStyle/>
          <a:p>
            <a:fld id="{7DAC0BC1-41E2-47F8-A8B0-1A92787AF46A}" type="datetimeFigureOut">
              <a:rPr lang="en-US" smtClean="0"/>
              <a:t>10/18/2018</a:t>
            </a:fld>
            <a:endParaRPr lang="en-US"/>
          </a:p>
        </p:txBody>
      </p:sp>
      <p:sp>
        <p:nvSpPr>
          <p:cNvPr id="8" name="Footer Placeholder 7">
            <a:extLst>
              <a:ext uri="{FF2B5EF4-FFF2-40B4-BE49-F238E27FC236}">
                <a16:creationId xmlns:a16="http://schemas.microsoft.com/office/drawing/2014/main" id="{12930A7E-04CD-4BB5-85E2-BC7A2D932E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01C6B7B-244B-4095-B7C9-3B3018AC9238}"/>
              </a:ext>
            </a:extLst>
          </p:cNvPr>
          <p:cNvSpPr>
            <a:spLocks noGrp="1"/>
          </p:cNvSpPr>
          <p:nvPr>
            <p:ph type="sldNum" sz="quarter" idx="12"/>
          </p:nvPr>
        </p:nvSpPr>
        <p:spPr/>
        <p:txBody>
          <a:bodyPr/>
          <a:lstStyle/>
          <a:p>
            <a:fld id="{8BE71526-0AEE-41E4-A02C-E292A1FF6D96}" type="slidenum">
              <a:rPr lang="en-US" smtClean="0"/>
              <a:t>‹#›</a:t>
            </a:fld>
            <a:endParaRPr lang="en-US"/>
          </a:p>
        </p:txBody>
      </p:sp>
    </p:spTree>
    <p:extLst>
      <p:ext uri="{BB962C8B-B14F-4D97-AF65-F5344CB8AC3E}">
        <p14:creationId xmlns:p14="http://schemas.microsoft.com/office/powerpoint/2010/main" val="2731267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91982-430D-4421-887B-297A0D04C32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EFD6BBE-B3BA-4F1B-88DA-B37C1C03B9DF}"/>
              </a:ext>
            </a:extLst>
          </p:cNvPr>
          <p:cNvSpPr>
            <a:spLocks noGrp="1"/>
          </p:cNvSpPr>
          <p:nvPr>
            <p:ph type="dt" sz="half" idx="10"/>
          </p:nvPr>
        </p:nvSpPr>
        <p:spPr/>
        <p:txBody>
          <a:bodyPr/>
          <a:lstStyle/>
          <a:p>
            <a:fld id="{7DAC0BC1-41E2-47F8-A8B0-1A92787AF46A}" type="datetimeFigureOut">
              <a:rPr lang="en-US" smtClean="0"/>
              <a:t>10/18/2018</a:t>
            </a:fld>
            <a:endParaRPr lang="en-US"/>
          </a:p>
        </p:txBody>
      </p:sp>
      <p:sp>
        <p:nvSpPr>
          <p:cNvPr id="4" name="Footer Placeholder 3">
            <a:extLst>
              <a:ext uri="{FF2B5EF4-FFF2-40B4-BE49-F238E27FC236}">
                <a16:creationId xmlns:a16="http://schemas.microsoft.com/office/drawing/2014/main" id="{93812557-4FAA-4AA0-A5DC-68FCAF5E15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EB0D66-D26F-401F-80CA-416C9344B0E9}"/>
              </a:ext>
            </a:extLst>
          </p:cNvPr>
          <p:cNvSpPr>
            <a:spLocks noGrp="1"/>
          </p:cNvSpPr>
          <p:nvPr>
            <p:ph type="sldNum" sz="quarter" idx="12"/>
          </p:nvPr>
        </p:nvSpPr>
        <p:spPr/>
        <p:txBody>
          <a:bodyPr/>
          <a:lstStyle/>
          <a:p>
            <a:fld id="{8BE71526-0AEE-41E4-A02C-E292A1FF6D96}" type="slidenum">
              <a:rPr lang="en-US" smtClean="0"/>
              <a:t>‹#›</a:t>
            </a:fld>
            <a:endParaRPr lang="en-US"/>
          </a:p>
        </p:txBody>
      </p:sp>
    </p:spTree>
    <p:extLst>
      <p:ext uri="{BB962C8B-B14F-4D97-AF65-F5344CB8AC3E}">
        <p14:creationId xmlns:p14="http://schemas.microsoft.com/office/powerpoint/2010/main" val="2818991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35213F-C4BB-461F-8602-7AA4BDE2DC16}"/>
              </a:ext>
            </a:extLst>
          </p:cNvPr>
          <p:cNvSpPr>
            <a:spLocks noGrp="1"/>
          </p:cNvSpPr>
          <p:nvPr>
            <p:ph type="dt" sz="half" idx="10"/>
          </p:nvPr>
        </p:nvSpPr>
        <p:spPr/>
        <p:txBody>
          <a:bodyPr/>
          <a:lstStyle/>
          <a:p>
            <a:fld id="{7DAC0BC1-41E2-47F8-A8B0-1A92787AF46A}" type="datetimeFigureOut">
              <a:rPr lang="en-US" smtClean="0"/>
              <a:t>10/18/2018</a:t>
            </a:fld>
            <a:endParaRPr lang="en-US"/>
          </a:p>
        </p:txBody>
      </p:sp>
      <p:sp>
        <p:nvSpPr>
          <p:cNvPr id="3" name="Footer Placeholder 2">
            <a:extLst>
              <a:ext uri="{FF2B5EF4-FFF2-40B4-BE49-F238E27FC236}">
                <a16:creationId xmlns:a16="http://schemas.microsoft.com/office/drawing/2014/main" id="{60C67E77-ADBA-4482-8510-0C41F6ADCD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01F2D1-17BC-4174-BB17-3D8652F73076}"/>
              </a:ext>
            </a:extLst>
          </p:cNvPr>
          <p:cNvSpPr>
            <a:spLocks noGrp="1"/>
          </p:cNvSpPr>
          <p:nvPr>
            <p:ph type="sldNum" sz="quarter" idx="12"/>
          </p:nvPr>
        </p:nvSpPr>
        <p:spPr/>
        <p:txBody>
          <a:bodyPr/>
          <a:lstStyle/>
          <a:p>
            <a:fld id="{8BE71526-0AEE-41E4-A02C-E292A1FF6D96}" type="slidenum">
              <a:rPr lang="en-US" smtClean="0"/>
              <a:t>‹#›</a:t>
            </a:fld>
            <a:endParaRPr lang="en-US"/>
          </a:p>
        </p:txBody>
      </p:sp>
    </p:spTree>
    <p:extLst>
      <p:ext uri="{BB962C8B-B14F-4D97-AF65-F5344CB8AC3E}">
        <p14:creationId xmlns:p14="http://schemas.microsoft.com/office/powerpoint/2010/main" val="4274064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D9AB6-0552-4D6B-9C78-AE17545A6C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7D97A4B-5079-4200-9EF1-80845DDFCC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302145-2B5C-4275-BCF2-CD92AC693D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F304488-5F9C-4371-A379-2B426BED1458}"/>
              </a:ext>
            </a:extLst>
          </p:cNvPr>
          <p:cNvSpPr>
            <a:spLocks noGrp="1"/>
          </p:cNvSpPr>
          <p:nvPr>
            <p:ph type="dt" sz="half" idx="10"/>
          </p:nvPr>
        </p:nvSpPr>
        <p:spPr/>
        <p:txBody>
          <a:bodyPr/>
          <a:lstStyle/>
          <a:p>
            <a:fld id="{7DAC0BC1-41E2-47F8-A8B0-1A92787AF46A}" type="datetimeFigureOut">
              <a:rPr lang="en-US" smtClean="0"/>
              <a:t>10/18/2018</a:t>
            </a:fld>
            <a:endParaRPr lang="en-US"/>
          </a:p>
        </p:txBody>
      </p:sp>
      <p:sp>
        <p:nvSpPr>
          <p:cNvPr id="6" name="Footer Placeholder 5">
            <a:extLst>
              <a:ext uri="{FF2B5EF4-FFF2-40B4-BE49-F238E27FC236}">
                <a16:creationId xmlns:a16="http://schemas.microsoft.com/office/drawing/2014/main" id="{B358E8D1-1E6B-42E8-8DC1-799D6D624D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230D3B-42CC-4933-92C1-96726BA40F94}"/>
              </a:ext>
            </a:extLst>
          </p:cNvPr>
          <p:cNvSpPr>
            <a:spLocks noGrp="1"/>
          </p:cNvSpPr>
          <p:nvPr>
            <p:ph type="sldNum" sz="quarter" idx="12"/>
          </p:nvPr>
        </p:nvSpPr>
        <p:spPr/>
        <p:txBody>
          <a:bodyPr/>
          <a:lstStyle/>
          <a:p>
            <a:fld id="{8BE71526-0AEE-41E4-A02C-E292A1FF6D96}" type="slidenum">
              <a:rPr lang="en-US" smtClean="0"/>
              <a:t>‹#›</a:t>
            </a:fld>
            <a:endParaRPr lang="en-US"/>
          </a:p>
        </p:txBody>
      </p:sp>
    </p:spTree>
    <p:extLst>
      <p:ext uri="{BB962C8B-B14F-4D97-AF65-F5344CB8AC3E}">
        <p14:creationId xmlns:p14="http://schemas.microsoft.com/office/powerpoint/2010/main" val="2398219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image" Target="../media/image1.wmf"/><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oleObject" Target="../embeddings/oleObject1.bin"/><Relationship Id="rId5" Type="http://schemas.openxmlformats.org/officeDocument/2006/relationships/slideLayout" Target="../slideLayouts/slideLayout23.xml"/><Relationship Id="rId10" Type="http://schemas.openxmlformats.org/officeDocument/2006/relationships/vmlDrawing" Target="../drawings/vmlDrawing1.vml"/><Relationship Id="rId4" Type="http://schemas.openxmlformats.org/officeDocument/2006/relationships/slideLayout" Target="../slideLayouts/slideLayout22.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90AC5B-6D11-4438-B310-D9A774FB85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5BEFD31-69CF-4E7F-AAAA-73FA115E40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F6D7C0-B3C7-4003-9CFC-D08F1EA0B1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AC0BC1-41E2-47F8-A8B0-1A92787AF46A}" type="datetimeFigureOut">
              <a:rPr lang="en-US" smtClean="0"/>
              <a:t>10/18/2018</a:t>
            </a:fld>
            <a:endParaRPr lang="en-US"/>
          </a:p>
        </p:txBody>
      </p:sp>
      <p:sp>
        <p:nvSpPr>
          <p:cNvPr id="5" name="Footer Placeholder 4">
            <a:extLst>
              <a:ext uri="{FF2B5EF4-FFF2-40B4-BE49-F238E27FC236}">
                <a16:creationId xmlns:a16="http://schemas.microsoft.com/office/drawing/2014/main" id="{3451C2CC-DAC4-4B9E-8029-43475EA7F8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03A5D3D-78CF-41EE-A723-2CEA2F8051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E71526-0AEE-41E4-A02C-E292A1FF6D96}" type="slidenum">
              <a:rPr lang="en-US" smtClean="0"/>
              <a:t>‹#›</a:t>
            </a:fld>
            <a:endParaRPr lang="en-US"/>
          </a:p>
        </p:txBody>
      </p:sp>
    </p:spTree>
    <p:extLst>
      <p:ext uri="{BB962C8B-B14F-4D97-AF65-F5344CB8AC3E}">
        <p14:creationId xmlns:p14="http://schemas.microsoft.com/office/powerpoint/2010/main" val="3070610247"/>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 id="2147483663" r:id="rId15"/>
    <p:sldLayoutId id="2147483664" r:id="rId16"/>
    <p:sldLayoutId id="2147483665" r:id="rId17"/>
    <p:sldLayoutId id="2147483666"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2082" y="381374"/>
            <a:ext cx="11429516" cy="761979"/>
          </a:xfrm>
          <a:prstGeom prst="rect">
            <a:avLst/>
          </a:prstGeom>
        </p:spPr>
        <p:txBody>
          <a:bodyPr vert="horz" lIns="0" tIns="0" rIns="0" bIns="0" rtlCol="0" anchor="ctr">
            <a:noAutofit/>
          </a:bodyPr>
          <a:lstStyle/>
          <a:p>
            <a:r>
              <a:rPr lang="en-US" dirty="0"/>
              <a:t>Click to edit Master title style</a:t>
            </a:r>
          </a:p>
        </p:txBody>
      </p:sp>
      <p:sp>
        <p:nvSpPr>
          <p:cNvPr id="3" name="Text Placeholder 2"/>
          <p:cNvSpPr>
            <a:spLocks noGrp="1"/>
          </p:cNvSpPr>
          <p:nvPr>
            <p:ph type="body" idx="1"/>
          </p:nvPr>
        </p:nvSpPr>
        <p:spPr>
          <a:xfrm>
            <a:off x="381116" y="1523761"/>
            <a:ext cx="11429516" cy="4952866"/>
          </a:xfrm>
          <a:prstGeom prst="rect">
            <a:avLst/>
          </a:prstGeom>
        </p:spPr>
        <p:txBody>
          <a:bodyPr vert="horz" lIns="0" tIns="0" rIns="0" bIns="0" rtlCol="0"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userDrawn="1"/>
        </p:nvSpPr>
        <p:spPr>
          <a:xfrm>
            <a:off x="1680060" y="1220303"/>
            <a:ext cx="184731" cy="461665"/>
          </a:xfrm>
          <a:prstGeom prst="rect">
            <a:avLst/>
          </a:prstGeom>
          <a:noFill/>
        </p:spPr>
        <p:txBody>
          <a:bodyPr wrap="none" rtlCol="0">
            <a:spAutoFit/>
          </a:bodyPr>
          <a:lstStyle/>
          <a:p>
            <a:endParaRPr lang="en-US" sz="2400" dirty="0"/>
          </a:p>
        </p:txBody>
      </p:sp>
      <p:graphicFrame>
        <p:nvGraphicFramePr>
          <p:cNvPr id="9" name="Object 8"/>
          <p:cNvGraphicFramePr>
            <a:graphicFrameLocks noChangeAspect="1"/>
          </p:cNvGraphicFramePr>
          <p:nvPr userDrawn="1">
            <p:extLst/>
          </p:nvPr>
        </p:nvGraphicFramePr>
        <p:xfrm>
          <a:off x="11338079" y="6286515"/>
          <a:ext cx="663141" cy="380990"/>
        </p:xfrm>
        <a:graphic>
          <a:graphicData uri="http://schemas.openxmlformats.org/presentationml/2006/ole">
            <mc:AlternateContent xmlns:mc="http://schemas.openxmlformats.org/markup-compatibility/2006">
              <mc:Choice xmlns:v="urn:schemas-microsoft-com:vml" Requires="v">
                <p:oleObj spid="_x0000_s1026" name="Image" r:id="rId11" imgW="2279520" imgH="1310400" progId="Photoshop.Image.18">
                  <p:embed/>
                </p:oleObj>
              </mc:Choice>
              <mc:Fallback>
                <p:oleObj name="Image" r:id="rId11" imgW="2279520" imgH="1310400" progId="Photoshop.Image.18">
                  <p:embed/>
                  <p:pic>
                    <p:nvPicPr>
                      <p:cNvPr id="9" name="Object 8"/>
                      <p:cNvPicPr/>
                      <p:nvPr/>
                    </p:nvPicPr>
                    <p:blipFill>
                      <a:blip r:embed="rId12"/>
                      <a:stretch>
                        <a:fillRect/>
                      </a:stretch>
                    </p:blipFill>
                    <p:spPr>
                      <a:xfrm>
                        <a:off x="11338079" y="6286515"/>
                        <a:ext cx="663141" cy="380990"/>
                      </a:xfrm>
                      <a:prstGeom prst="rect">
                        <a:avLst/>
                      </a:prstGeom>
                    </p:spPr>
                  </p:pic>
                </p:oleObj>
              </mc:Fallback>
            </mc:AlternateContent>
          </a:graphicData>
        </a:graphic>
      </p:graphicFrame>
    </p:spTree>
    <p:extLst>
      <p:ext uri="{BB962C8B-B14F-4D97-AF65-F5344CB8AC3E}">
        <p14:creationId xmlns:p14="http://schemas.microsoft.com/office/powerpoint/2010/main" val="2804517764"/>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Lst>
  <p:txStyles>
    <p:titleStyle>
      <a:lvl1pPr algn="l" defTabSz="609608" rtl="0" eaLnBrk="1" latinLnBrk="0" hangingPunct="1">
        <a:spcBef>
          <a:spcPct val="0"/>
        </a:spcBef>
        <a:buNone/>
        <a:defRPr sz="4657" kern="1200">
          <a:solidFill>
            <a:schemeClr val="accent1"/>
          </a:solidFill>
          <a:latin typeface="+mj-lt"/>
          <a:ea typeface="+mj-ea"/>
          <a:cs typeface="+mj-cs"/>
        </a:defRPr>
      </a:lvl1pPr>
    </p:titleStyle>
    <p:bodyStyle>
      <a:lvl1pPr marL="0" indent="0" algn="l" defTabSz="609608" rtl="0" eaLnBrk="1" latinLnBrk="0" hangingPunct="1">
        <a:spcBef>
          <a:spcPct val="20000"/>
        </a:spcBef>
        <a:buFont typeface="Wingdings" charset="2"/>
        <a:buNone/>
        <a:defRPr sz="3810" kern="1200">
          <a:solidFill>
            <a:schemeClr val="tx2"/>
          </a:solidFill>
          <a:latin typeface="+mn-lt"/>
          <a:ea typeface="+mn-ea"/>
          <a:cs typeface="+mn-cs"/>
        </a:defRPr>
      </a:lvl1pPr>
      <a:lvl2pPr marL="609609" indent="0" algn="l" defTabSz="609608" rtl="0" eaLnBrk="1" latinLnBrk="0" hangingPunct="1">
        <a:spcBef>
          <a:spcPct val="20000"/>
        </a:spcBef>
        <a:buFont typeface="Wingdings" charset="2"/>
        <a:buNone/>
        <a:defRPr sz="3387" kern="1200">
          <a:solidFill>
            <a:schemeClr val="tx2"/>
          </a:solidFill>
          <a:latin typeface="+mn-lt"/>
          <a:ea typeface="+mn-ea"/>
          <a:cs typeface="+mn-cs"/>
        </a:defRPr>
      </a:lvl2pPr>
      <a:lvl3pPr marL="1219218" indent="0" algn="l" defTabSz="609608" rtl="0" eaLnBrk="1" latinLnBrk="0" hangingPunct="1">
        <a:spcBef>
          <a:spcPct val="20000"/>
        </a:spcBef>
        <a:buFont typeface="Wingdings" charset="2"/>
        <a:buNone/>
        <a:defRPr sz="2540" kern="1200">
          <a:solidFill>
            <a:schemeClr val="tx2"/>
          </a:solidFill>
          <a:latin typeface="+mn-lt"/>
          <a:ea typeface="+mn-ea"/>
          <a:cs typeface="+mn-cs"/>
        </a:defRPr>
      </a:lvl3pPr>
      <a:lvl4pPr marL="1828826" indent="0" algn="l" defTabSz="609608" rtl="0" eaLnBrk="1" latinLnBrk="0" hangingPunct="1">
        <a:spcBef>
          <a:spcPct val="20000"/>
        </a:spcBef>
        <a:buFont typeface="Wingdings" charset="2"/>
        <a:buNone/>
        <a:defRPr sz="2540" kern="1200">
          <a:solidFill>
            <a:schemeClr val="tx2"/>
          </a:solidFill>
          <a:latin typeface="+mn-lt"/>
          <a:ea typeface="+mn-ea"/>
          <a:cs typeface="+mn-cs"/>
        </a:defRPr>
      </a:lvl4pPr>
      <a:lvl5pPr marL="2438434" indent="0" algn="l" defTabSz="609608" rtl="0" eaLnBrk="1" latinLnBrk="0" hangingPunct="1">
        <a:spcBef>
          <a:spcPct val="20000"/>
        </a:spcBef>
        <a:buFont typeface="Wingdings" charset="2"/>
        <a:buNone/>
        <a:defRPr sz="2117" kern="1200">
          <a:solidFill>
            <a:schemeClr val="tx2"/>
          </a:solidFill>
          <a:latin typeface="+mn-lt"/>
          <a:ea typeface="+mn-ea"/>
          <a:cs typeface="+mn-cs"/>
        </a:defRPr>
      </a:lvl5pPr>
      <a:lvl6pPr marL="3352848" indent="-304804" algn="l" defTabSz="609608" rtl="0" eaLnBrk="1" latinLnBrk="0" hangingPunct="1">
        <a:spcBef>
          <a:spcPct val="20000"/>
        </a:spcBef>
        <a:buFont typeface="Arial"/>
        <a:buChar char="•"/>
        <a:defRPr sz="2667" kern="1200">
          <a:solidFill>
            <a:schemeClr val="tx1"/>
          </a:solidFill>
          <a:latin typeface="+mn-lt"/>
          <a:ea typeface="+mn-ea"/>
          <a:cs typeface="+mn-cs"/>
        </a:defRPr>
      </a:lvl6pPr>
      <a:lvl7pPr marL="3962456" indent="-304804" algn="l" defTabSz="609608" rtl="0" eaLnBrk="1" latinLnBrk="0" hangingPunct="1">
        <a:spcBef>
          <a:spcPct val="20000"/>
        </a:spcBef>
        <a:buFont typeface="Arial"/>
        <a:buChar char="•"/>
        <a:defRPr sz="2667" kern="1200">
          <a:solidFill>
            <a:schemeClr val="tx1"/>
          </a:solidFill>
          <a:latin typeface="+mn-lt"/>
          <a:ea typeface="+mn-ea"/>
          <a:cs typeface="+mn-cs"/>
        </a:defRPr>
      </a:lvl7pPr>
      <a:lvl8pPr marL="4572064" indent="-304804" algn="l" defTabSz="609608" rtl="0" eaLnBrk="1" latinLnBrk="0" hangingPunct="1">
        <a:spcBef>
          <a:spcPct val="20000"/>
        </a:spcBef>
        <a:buFont typeface="Arial"/>
        <a:buChar char="•"/>
        <a:defRPr sz="2667" kern="1200">
          <a:solidFill>
            <a:schemeClr val="tx1"/>
          </a:solidFill>
          <a:latin typeface="+mn-lt"/>
          <a:ea typeface="+mn-ea"/>
          <a:cs typeface="+mn-cs"/>
        </a:defRPr>
      </a:lvl8pPr>
      <a:lvl9pPr marL="5181673" indent="-304804" algn="l" defTabSz="609608"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608" rtl="0" eaLnBrk="1" latinLnBrk="0" hangingPunct="1">
        <a:defRPr sz="2400" kern="1200">
          <a:solidFill>
            <a:schemeClr val="tx1"/>
          </a:solidFill>
          <a:latin typeface="+mn-lt"/>
          <a:ea typeface="+mn-ea"/>
          <a:cs typeface="+mn-cs"/>
        </a:defRPr>
      </a:lvl1pPr>
      <a:lvl2pPr marL="609608" algn="l" defTabSz="609608" rtl="0" eaLnBrk="1" latinLnBrk="0" hangingPunct="1">
        <a:defRPr sz="2400" kern="1200">
          <a:solidFill>
            <a:schemeClr val="tx1"/>
          </a:solidFill>
          <a:latin typeface="+mn-lt"/>
          <a:ea typeface="+mn-ea"/>
          <a:cs typeface="+mn-cs"/>
        </a:defRPr>
      </a:lvl2pPr>
      <a:lvl3pPr marL="1219218" algn="l" defTabSz="609608" rtl="0" eaLnBrk="1" latinLnBrk="0" hangingPunct="1">
        <a:defRPr sz="2400" kern="1200">
          <a:solidFill>
            <a:schemeClr val="tx1"/>
          </a:solidFill>
          <a:latin typeface="+mn-lt"/>
          <a:ea typeface="+mn-ea"/>
          <a:cs typeface="+mn-cs"/>
        </a:defRPr>
      </a:lvl3pPr>
      <a:lvl4pPr marL="1828826" algn="l" defTabSz="609608" rtl="0" eaLnBrk="1" latinLnBrk="0" hangingPunct="1">
        <a:defRPr sz="2400" kern="1200">
          <a:solidFill>
            <a:schemeClr val="tx1"/>
          </a:solidFill>
          <a:latin typeface="+mn-lt"/>
          <a:ea typeface="+mn-ea"/>
          <a:cs typeface="+mn-cs"/>
        </a:defRPr>
      </a:lvl4pPr>
      <a:lvl5pPr marL="2438434" algn="l" defTabSz="609608" rtl="0" eaLnBrk="1" latinLnBrk="0" hangingPunct="1">
        <a:defRPr sz="2400" kern="1200">
          <a:solidFill>
            <a:schemeClr val="tx1"/>
          </a:solidFill>
          <a:latin typeface="+mn-lt"/>
          <a:ea typeface="+mn-ea"/>
          <a:cs typeface="+mn-cs"/>
        </a:defRPr>
      </a:lvl5pPr>
      <a:lvl6pPr marL="3048043" algn="l" defTabSz="609608" rtl="0" eaLnBrk="1" latinLnBrk="0" hangingPunct="1">
        <a:defRPr sz="2400" kern="1200">
          <a:solidFill>
            <a:schemeClr val="tx1"/>
          </a:solidFill>
          <a:latin typeface="+mn-lt"/>
          <a:ea typeface="+mn-ea"/>
          <a:cs typeface="+mn-cs"/>
        </a:defRPr>
      </a:lvl6pPr>
      <a:lvl7pPr marL="3657652" algn="l" defTabSz="609608" rtl="0" eaLnBrk="1" latinLnBrk="0" hangingPunct="1">
        <a:defRPr sz="2400" kern="1200">
          <a:solidFill>
            <a:schemeClr val="tx1"/>
          </a:solidFill>
          <a:latin typeface="+mn-lt"/>
          <a:ea typeface="+mn-ea"/>
          <a:cs typeface="+mn-cs"/>
        </a:defRPr>
      </a:lvl7pPr>
      <a:lvl8pPr marL="4267260" algn="l" defTabSz="609608" rtl="0" eaLnBrk="1" latinLnBrk="0" hangingPunct="1">
        <a:defRPr sz="2400" kern="1200">
          <a:solidFill>
            <a:schemeClr val="tx1"/>
          </a:solidFill>
          <a:latin typeface="+mn-lt"/>
          <a:ea typeface="+mn-ea"/>
          <a:cs typeface="+mn-cs"/>
        </a:defRPr>
      </a:lvl8pPr>
      <a:lvl9pPr marL="4876869" algn="l" defTabSz="609608"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381">
          <p15:clr>
            <a:srgbClr val="F26B43"/>
          </p15:clr>
        </p15:guide>
        <p15:guide id="2" pos="3629">
          <p15:clr>
            <a:srgbClr val="F26B43"/>
          </p15:clr>
        </p15:guide>
        <p15:guide id="3" pos="7030">
          <p15:clr>
            <a:srgbClr val="F26B43"/>
          </p15:clr>
        </p15:guide>
        <p15:guide id="4" pos="227">
          <p15:clr>
            <a:srgbClr val="F26B43"/>
          </p15:clr>
        </p15:guide>
        <p15:guide id="5" orient="horz" pos="227">
          <p15:clr>
            <a:srgbClr val="F26B43"/>
          </p15:clr>
        </p15:guide>
        <p15:guide id="7" orient="horz" pos="680">
          <p15:clr>
            <a:srgbClr val="F26B43"/>
          </p15:clr>
        </p15:guide>
        <p15:guide id="8" orient="horz" pos="907">
          <p15:clr>
            <a:srgbClr val="F26B43"/>
          </p15:clr>
        </p15:guide>
        <p15:guide id="9" orient="horz" pos="3855">
          <p15:clr>
            <a:srgbClr val="F26B43"/>
          </p15:clr>
        </p15:guide>
        <p15:guide id="10" orient="horz" pos="204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blog.twitter.com/engineering/en_us/a/2014/manhattan-our-real-time-multi-tenant-distributed-database-for-twitter-scale.html"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jpg"/><Relationship Id="rId2" Type="http://schemas.openxmlformats.org/officeDocument/2006/relationships/hyperlink" Target="http://www.sqltact.com/" TargetMode="External"/><Relationship Id="rId1" Type="http://schemas.openxmlformats.org/officeDocument/2006/relationships/slideLayout" Target="../slideLayouts/slideLayout26.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3" Type="http://schemas.openxmlformats.org/officeDocument/2006/relationships/hyperlink" Target="mailto:William.Assaf@sparkhound.com" TargetMode="External"/><Relationship Id="rId2" Type="http://schemas.openxmlformats.org/officeDocument/2006/relationships/hyperlink" Target="http://www.sqltact.com/" TargetMode="Externa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upport.microsoft.com/kb/299973" TargetMode="External"/><Relationship Id="rId2" Type="http://schemas.openxmlformats.org/officeDocument/2006/relationships/hyperlink" Target="http://support.microsoft.com/default.aspx/kb/225048" TargetMode="External"/><Relationship Id="rId1" Type="http://schemas.openxmlformats.org/officeDocument/2006/relationships/slideLayout" Target="../slideLayouts/slideLayout1.xml"/><Relationship Id="rId4" Type="http://schemas.openxmlformats.org/officeDocument/2006/relationships/hyperlink" Target="http://support.microsoft.com/default.aspx/kb/222135"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E6FA6-C319-41E6-A855-C0F9CAD7647F}"/>
              </a:ext>
            </a:extLst>
          </p:cNvPr>
          <p:cNvSpPr>
            <a:spLocks noGrp="1"/>
          </p:cNvSpPr>
          <p:nvPr>
            <p:ph type="title"/>
          </p:nvPr>
        </p:nvSpPr>
        <p:spPr/>
        <p:txBody>
          <a:bodyPr>
            <a:normAutofit/>
          </a:bodyPr>
          <a:lstStyle/>
          <a:p>
            <a:r>
              <a:rPr lang="en-US" sz="4000" dirty="0"/>
              <a:t>Tigers in Tech</a:t>
            </a:r>
          </a:p>
        </p:txBody>
      </p:sp>
      <p:sp>
        <p:nvSpPr>
          <p:cNvPr id="3" name="Content Placeholder 2">
            <a:extLst>
              <a:ext uri="{FF2B5EF4-FFF2-40B4-BE49-F238E27FC236}">
                <a16:creationId xmlns:a16="http://schemas.microsoft.com/office/drawing/2014/main" id="{8597F8B1-66DC-42FE-ADC1-8270814C5AB7}"/>
              </a:ext>
            </a:extLst>
          </p:cNvPr>
          <p:cNvSpPr>
            <a:spLocks noGrp="1"/>
          </p:cNvSpPr>
          <p:nvPr>
            <p:ph idx="1"/>
          </p:nvPr>
        </p:nvSpPr>
        <p:spPr/>
        <p:txBody>
          <a:bodyPr>
            <a:normAutofit lnSpcReduction="10000"/>
          </a:bodyPr>
          <a:lstStyle/>
          <a:p>
            <a:pPr marL="514350" indent="-514350" fontAlgn="ctr">
              <a:buFont typeface="+mj-lt"/>
              <a:buAutoNum type="arabicPeriod"/>
            </a:pPr>
            <a:r>
              <a:rPr lang="en-US" sz="4400" dirty="0"/>
              <a:t>Intro</a:t>
            </a:r>
          </a:p>
          <a:p>
            <a:pPr marL="514350" indent="-514350" fontAlgn="ctr">
              <a:buFont typeface="+mj-lt"/>
              <a:buAutoNum type="arabicPeriod"/>
            </a:pPr>
            <a:r>
              <a:rPr lang="en-US" sz="4400" dirty="0"/>
              <a:t>What's not a database </a:t>
            </a:r>
          </a:p>
          <a:p>
            <a:pPr marL="514350" indent="-514350" fontAlgn="ctr">
              <a:buFont typeface="+mj-lt"/>
              <a:buAutoNum type="arabicPeriod"/>
            </a:pPr>
            <a:r>
              <a:rPr lang="en-US" sz="4400" dirty="0"/>
              <a:t>What is a database</a:t>
            </a:r>
          </a:p>
          <a:p>
            <a:pPr marL="514350" indent="-514350" fontAlgn="ctr">
              <a:buFont typeface="+mj-lt"/>
              <a:buAutoNum type="arabicPeriod"/>
            </a:pPr>
            <a:r>
              <a:rPr lang="en-US" sz="4400" dirty="0"/>
              <a:t>Normalization </a:t>
            </a:r>
          </a:p>
          <a:p>
            <a:pPr marL="514350" indent="-514350" fontAlgn="ctr">
              <a:buFont typeface="+mj-lt"/>
              <a:buAutoNum type="arabicPeriod"/>
            </a:pPr>
            <a:r>
              <a:rPr lang="en-US" sz="4400" dirty="0"/>
              <a:t>Dimensional design </a:t>
            </a:r>
          </a:p>
          <a:p>
            <a:pPr marL="514350" indent="-514350" fontAlgn="ctr">
              <a:buFont typeface="+mj-lt"/>
              <a:buAutoNum type="arabicPeriod"/>
            </a:pPr>
            <a:r>
              <a:rPr lang="en-US" sz="4400" dirty="0"/>
              <a:t>Q&amp;A </a:t>
            </a:r>
          </a:p>
          <a:p>
            <a:pPr marL="0" indent="0" fontAlgn="ctr">
              <a:buNone/>
            </a:pPr>
            <a:r>
              <a:rPr lang="en-US" sz="4400" dirty="0"/>
              <a:t> </a:t>
            </a:r>
          </a:p>
          <a:p>
            <a:pPr marL="514350" indent="-514350" fontAlgn="ctr">
              <a:buFont typeface="+mj-lt"/>
              <a:buAutoNum type="arabicPeriod"/>
            </a:pPr>
            <a:endParaRPr lang="en-US" sz="4400" dirty="0"/>
          </a:p>
        </p:txBody>
      </p:sp>
    </p:spTree>
    <p:extLst>
      <p:ext uri="{BB962C8B-B14F-4D97-AF65-F5344CB8AC3E}">
        <p14:creationId xmlns:p14="http://schemas.microsoft.com/office/powerpoint/2010/main" val="1220587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EA583-93C6-485C-98B3-1A4C78DC481E}"/>
              </a:ext>
            </a:extLst>
          </p:cNvPr>
          <p:cNvSpPr>
            <a:spLocks noGrp="1"/>
          </p:cNvSpPr>
          <p:nvPr>
            <p:ph type="title"/>
          </p:nvPr>
        </p:nvSpPr>
        <p:spPr/>
        <p:txBody>
          <a:bodyPr/>
          <a:lstStyle/>
          <a:p>
            <a:r>
              <a:rPr lang="en-US" dirty="0"/>
              <a:t>NoSQL</a:t>
            </a:r>
          </a:p>
        </p:txBody>
      </p:sp>
      <p:sp>
        <p:nvSpPr>
          <p:cNvPr id="5" name="Content Placeholder 4">
            <a:extLst>
              <a:ext uri="{FF2B5EF4-FFF2-40B4-BE49-F238E27FC236}">
                <a16:creationId xmlns:a16="http://schemas.microsoft.com/office/drawing/2014/main" id="{FD43CC9E-2272-4342-89E7-EFDDBCE427C6}"/>
              </a:ext>
            </a:extLst>
          </p:cNvPr>
          <p:cNvSpPr>
            <a:spLocks noGrp="1"/>
          </p:cNvSpPr>
          <p:nvPr>
            <p:ph idx="1"/>
          </p:nvPr>
        </p:nvSpPr>
        <p:spPr>
          <a:xfrm>
            <a:off x="495300" y="1184203"/>
            <a:ext cx="11172092" cy="5533120"/>
          </a:xfrm>
        </p:spPr>
        <p:txBody>
          <a:bodyPr>
            <a:normAutofit/>
          </a:bodyPr>
          <a:lstStyle/>
          <a:p>
            <a:pPr fontAlgn="ctr"/>
            <a:r>
              <a:rPr lang="en-US" sz="3600" dirty="0"/>
              <a:t>NoSQL isn’t a product, it’s a category, similar to “Big data”</a:t>
            </a:r>
          </a:p>
          <a:p>
            <a:pPr lvl="1" fontAlgn="ctr"/>
            <a:r>
              <a:rPr lang="en-US" sz="3200" dirty="0"/>
              <a:t>Big data storage: Apache Hadoop, Azure Blob Storage, Spark</a:t>
            </a:r>
          </a:p>
          <a:p>
            <a:pPr lvl="1" fontAlgn="ctr"/>
            <a:r>
              <a:rPr lang="en-US" sz="3200" dirty="0"/>
              <a:t>NoSQL platform examples: </a:t>
            </a:r>
            <a:r>
              <a:rPr lang="en-US" sz="3200" dirty="0" err="1"/>
              <a:t>RavenDB</a:t>
            </a:r>
            <a:r>
              <a:rPr lang="en-US" sz="3200" dirty="0"/>
              <a:t>, MongoDB, Amazon DynamoDB. </a:t>
            </a:r>
          </a:p>
          <a:p>
            <a:pPr lvl="2" fontAlgn="ctr"/>
            <a:r>
              <a:rPr lang="en-US" sz="2800" dirty="0"/>
              <a:t>Amazon, Facebook, Google have their own platforms</a:t>
            </a:r>
          </a:p>
          <a:p>
            <a:pPr fontAlgn="ctr"/>
            <a:r>
              <a:rPr lang="en-US" sz="3600" dirty="0"/>
              <a:t>There are vendors who have specialized in it all along</a:t>
            </a:r>
          </a:p>
          <a:p>
            <a:pPr lvl="1" fontAlgn="ctr"/>
            <a:r>
              <a:rPr lang="en-US" sz="3200" dirty="0"/>
              <a:t>Twitter originally used Cassandra, now they use their own “Twitter-scale” distributed database platform, </a:t>
            </a:r>
            <a:r>
              <a:rPr lang="en-US" sz="3200" dirty="0">
                <a:hlinkClick r:id="rId2"/>
              </a:rPr>
              <a:t>Manhattan</a:t>
            </a:r>
            <a:endParaRPr lang="en-US" sz="3200" dirty="0"/>
          </a:p>
        </p:txBody>
      </p:sp>
    </p:spTree>
    <p:extLst>
      <p:ext uri="{BB962C8B-B14F-4D97-AF65-F5344CB8AC3E}">
        <p14:creationId xmlns:p14="http://schemas.microsoft.com/office/powerpoint/2010/main" val="10376332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EA583-93C6-485C-98B3-1A4C78DC481E}"/>
              </a:ext>
            </a:extLst>
          </p:cNvPr>
          <p:cNvSpPr>
            <a:spLocks noGrp="1"/>
          </p:cNvSpPr>
          <p:nvPr>
            <p:ph type="title"/>
          </p:nvPr>
        </p:nvSpPr>
        <p:spPr/>
        <p:txBody>
          <a:bodyPr/>
          <a:lstStyle/>
          <a:p>
            <a:r>
              <a:rPr lang="en-US" dirty="0"/>
              <a:t>NoSQL</a:t>
            </a:r>
          </a:p>
        </p:txBody>
      </p:sp>
      <p:sp>
        <p:nvSpPr>
          <p:cNvPr id="5" name="Content Placeholder 4">
            <a:extLst>
              <a:ext uri="{FF2B5EF4-FFF2-40B4-BE49-F238E27FC236}">
                <a16:creationId xmlns:a16="http://schemas.microsoft.com/office/drawing/2014/main" id="{FD43CC9E-2272-4342-89E7-EFDDBCE427C6}"/>
              </a:ext>
            </a:extLst>
          </p:cNvPr>
          <p:cNvSpPr>
            <a:spLocks noGrp="1"/>
          </p:cNvSpPr>
          <p:nvPr>
            <p:ph idx="1"/>
          </p:nvPr>
        </p:nvSpPr>
        <p:spPr>
          <a:xfrm>
            <a:off x="495300" y="1184203"/>
            <a:ext cx="11172092" cy="5533120"/>
          </a:xfrm>
        </p:spPr>
        <p:txBody>
          <a:bodyPr>
            <a:normAutofit/>
          </a:bodyPr>
          <a:lstStyle/>
          <a:p>
            <a:pPr fontAlgn="ctr"/>
            <a:r>
              <a:rPr lang="en-US" sz="3600" dirty="0"/>
              <a:t>One of the characteristics (and common use cases) of a NoSQL database is </a:t>
            </a:r>
            <a:r>
              <a:rPr lang="en-US" sz="3600" i="1" dirty="0"/>
              <a:t>eventual consistency.</a:t>
            </a:r>
          </a:p>
          <a:p>
            <a:pPr lvl="1" fontAlgn="ctr"/>
            <a:r>
              <a:rPr lang="en-US" sz="3200" dirty="0"/>
              <a:t>Twitter cannot commit a transaction globally, synchronously</a:t>
            </a:r>
          </a:p>
          <a:p>
            <a:pPr lvl="1" fontAlgn="ctr"/>
            <a:r>
              <a:rPr lang="en-US" sz="3200" dirty="0"/>
              <a:t>Your hot </a:t>
            </a:r>
            <a:r>
              <a:rPr lang="en-US" sz="3200" dirty="0" err="1"/>
              <a:t>taek</a:t>
            </a:r>
            <a:r>
              <a:rPr lang="en-US" sz="3200" dirty="0"/>
              <a:t> tweet takes some time to propagate globally through the distributed database system</a:t>
            </a:r>
          </a:p>
          <a:p>
            <a:pPr lvl="1" fontAlgn="ctr"/>
            <a:r>
              <a:rPr lang="en-US" sz="3200" dirty="0"/>
              <a:t>Other aspects of ACID may be violated in name of performance, and as long as the </a:t>
            </a:r>
            <a:r>
              <a:rPr lang="en-US" sz="3200" dirty="0" err="1"/>
              <a:t>devs</a:t>
            </a:r>
            <a:r>
              <a:rPr lang="en-US" sz="3200" dirty="0"/>
              <a:t> are aware, it’s OK.</a:t>
            </a:r>
          </a:p>
          <a:p>
            <a:pPr fontAlgn="ctr"/>
            <a:r>
              <a:rPr lang="en-US" sz="3600" dirty="0"/>
              <a:t>This would be completely unacceptable for:</a:t>
            </a:r>
          </a:p>
          <a:p>
            <a:pPr lvl="1" fontAlgn="ctr"/>
            <a:r>
              <a:rPr lang="en-US" sz="3200" dirty="0"/>
              <a:t>A stock exchange (NASDAQ – runs on MS SQL Server)</a:t>
            </a:r>
          </a:p>
          <a:p>
            <a:pPr lvl="1" fontAlgn="ctr"/>
            <a:r>
              <a:rPr lang="en-US" sz="3200" dirty="0"/>
              <a:t>A sportsbook (</a:t>
            </a:r>
            <a:r>
              <a:rPr lang="en-US" sz="3200" dirty="0" err="1"/>
              <a:t>Bwin</a:t>
            </a:r>
            <a:r>
              <a:rPr lang="en-US" sz="3200" dirty="0"/>
              <a:t> – runs on MS SQL Server)</a:t>
            </a:r>
          </a:p>
          <a:p>
            <a:pPr marL="0" indent="0" fontAlgn="ctr">
              <a:buNone/>
            </a:pPr>
            <a:endParaRPr lang="en-US" sz="3200" dirty="0"/>
          </a:p>
        </p:txBody>
      </p:sp>
    </p:spTree>
    <p:extLst>
      <p:ext uri="{BB962C8B-B14F-4D97-AF65-F5344CB8AC3E}">
        <p14:creationId xmlns:p14="http://schemas.microsoft.com/office/powerpoint/2010/main" val="32743020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EA583-93C6-485C-98B3-1A4C78DC481E}"/>
              </a:ext>
            </a:extLst>
          </p:cNvPr>
          <p:cNvSpPr>
            <a:spLocks noGrp="1"/>
          </p:cNvSpPr>
          <p:nvPr>
            <p:ph type="title"/>
          </p:nvPr>
        </p:nvSpPr>
        <p:spPr/>
        <p:txBody>
          <a:bodyPr/>
          <a:lstStyle/>
          <a:p>
            <a:r>
              <a:rPr lang="en-US" dirty="0"/>
              <a:t>NoSQL</a:t>
            </a:r>
          </a:p>
        </p:txBody>
      </p:sp>
      <p:sp>
        <p:nvSpPr>
          <p:cNvPr id="5" name="Content Placeholder 4">
            <a:extLst>
              <a:ext uri="{FF2B5EF4-FFF2-40B4-BE49-F238E27FC236}">
                <a16:creationId xmlns:a16="http://schemas.microsoft.com/office/drawing/2014/main" id="{FD43CC9E-2272-4342-89E7-EFDDBCE427C6}"/>
              </a:ext>
            </a:extLst>
          </p:cNvPr>
          <p:cNvSpPr>
            <a:spLocks noGrp="1"/>
          </p:cNvSpPr>
          <p:nvPr>
            <p:ph idx="1"/>
          </p:nvPr>
        </p:nvSpPr>
        <p:spPr>
          <a:xfrm>
            <a:off x="838199" y="1228165"/>
            <a:ext cx="11001375" cy="5533120"/>
          </a:xfrm>
        </p:spPr>
        <p:txBody>
          <a:bodyPr>
            <a:noAutofit/>
          </a:bodyPr>
          <a:lstStyle/>
          <a:p>
            <a:pPr fontAlgn="ctr"/>
            <a:r>
              <a:rPr lang="en-US" sz="4800" dirty="0"/>
              <a:t>Microsoft isn’t without NoSQL offerings:</a:t>
            </a:r>
          </a:p>
          <a:p>
            <a:pPr lvl="1" fontAlgn="ctr"/>
            <a:r>
              <a:rPr lang="en-US" sz="4400" dirty="0" err="1"/>
              <a:t>PolyBase</a:t>
            </a:r>
            <a:r>
              <a:rPr lang="en-US" sz="4400" dirty="0"/>
              <a:t> is a feature inside MS SQL to query big data in Hadoop or Azure Blob storage with TSQL </a:t>
            </a:r>
          </a:p>
          <a:p>
            <a:pPr lvl="1" fontAlgn="ctr"/>
            <a:r>
              <a:rPr lang="en-US" sz="4400" dirty="0"/>
              <a:t>Many different MS SQL features that break ACID</a:t>
            </a:r>
          </a:p>
          <a:p>
            <a:pPr lvl="1" fontAlgn="ctr"/>
            <a:r>
              <a:rPr lang="en-US" sz="4400" dirty="0" err="1"/>
              <a:t>CosmosDB</a:t>
            </a:r>
            <a:r>
              <a:rPr lang="en-US" sz="4400" dirty="0"/>
              <a:t> –new planet-scale database platform</a:t>
            </a:r>
          </a:p>
          <a:p>
            <a:pPr marL="0" indent="0" fontAlgn="ctr">
              <a:buNone/>
            </a:pPr>
            <a:endParaRPr lang="en-US" sz="4800" dirty="0"/>
          </a:p>
          <a:p>
            <a:pPr lvl="1" fontAlgn="ctr"/>
            <a:endParaRPr lang="en-US" sz="4400" dirty="0"/>
          </a:p>
        </p:txBody>
      </p:sp>
    </p:spTree>
    <p:extLst>
      <p:ext uri="{BB962C8B-B14F-4D97-AF65-F5344CB8AC3E}">
        <p14:creationId xmlns:p14="http://schemas.microsoft.com/office/powerpoint/2010/main" val="117297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EA583-93C6-485C-98B3-1A4C78DC481E}"/>
              </a:ext>
            </a:extLst>
          </p:cNvPr>
          <p:cNvSpPr>
            <a:spLocks noGrp="1"/>
          </p:cNvSpPr>
          <p:nvPr>
            <p:ph type="title"/>
          </p:nvPr>
        </p:nvSpPr>
        <p:spPr/>
        <p:txBody>
          <a:bodyPr/>
          <a:lstStyle/>
          <a:p>
            <a:r>
              <a:rPr lang="en-US" dirty="0"/>
              <a:t>Aside on </a:t>
            </a:r>
            <a:r>
              <a:rPr lang="en-US" b="1" dirty="0"/>
              <a:t>PaaS</a:t>
            </a:r>
          </a:p>
        </p:txBody>
      </p:sp>
      <p:sp>
        <p:nvSpPr>
          <p:cNvPr id="5" name="Content Placeholder 4">
            <a:extLst>
              <a:ext uri="{FF2B5EF4-FFF2-40B4-BE49-F238E27FC236}">
                <a16:creationId xmlns:a16="http://schemas.microsoft.com/office/drawing/2014/main" id="{FD43CC9E-2272-4342-89E7-EFDDBCE427C6}"/>
              </a:ext>
            </a:extLst>
          </p:cNvPr>
          <p:cNvSpPr>
            <a:spLocks noGrp="1"/>
          </p:cNvSpPr>
          <p:nvPr>
            <p:ph idx="1"/>
          </p:nvPr>
        </p:nvSpPr>
        <p:spPr>
          <a:xfrm>
            <a:off x="838200" y="1228165"/>
            <a:ext cx="10515600" cy="5533120"/>
          </a:xfrm>
        </p:spPr>
        <p:txBody>
          <a:bodyPr>
            <a:normAutofit/>
          </a:bodyPr>
          <a:lstStyle/>
          <a:p>
            <a:pPr fontAlgn="ctr"/>
            <a:r>
              <a:rPr lang="en-US" sz="3600" dirty="0"/>
              <a:t>MS SQL Server is installed, configured, maintained</a:t>
            </a:r>
          </a:p>
          <a:p>
            <a:pPr fontAlgn="ctr"/>
            <a:r>
              <a:rPr lang="en-US" sz="3600" dirty="0"/>
              <a:t>What if there was an offering that provided everything for you, automated, without </a:t>
            </a:r>
            <a:r>
              <a:rPr lang="en-US" sz="3600" dirty="0" err="1"/>
              <a:t>maint</a:t>
            </a:r>
            <a:r>
              <a:rPr lang="en-US" sz="3600" dirty="0"/>
              <a:t>?</a:t>
            </a:r>
          </a:p>
          <a:p>
            <a:pPr fontAlgn="ctr"/>
            <a:r>
              <a:rPr lang="en-US" dirty="0"/>
              <a:t>Platform-as-a-Service </a:t>
            </a:r>
          </a:p>
          <a:p>
            <a:pPr lvl="1" fontAlgn="ctr"/>
            <a:r>
              <a:rPr lang="en-US" dirty="0"/>
              <a:t>An instance of a database is created for you, with easy UI to interact, no maintenance, backups, storage config needed</a:t>
            </a:r>
          </a:p>
          <a:p>
            <a:pPr lvl="1" fontAlgn="ctr"/>
            <a:r>
              <a:rPr lang="en-US" dirty="0"/>
              <a:t>Scalable – change CPU/memory/storage capacity on the fly</a:t>
            </a:r>
          </a:p>
          <a:p>
            <a:pPr lvl="1" fontAlgn="ctr"/>
            <a:r>
              <a:rPr lang="en-US" dirty="0"/>
              <a:t>Examples: Azure SQL DB, Amazon RDS</a:t>
            </a:r>
          </a:p>
          <a:p>
            <a:pPr fontAlgn="ctr"/>
            <a:r>
              <a:rPr lang="en-US" dirty="0"/>
              <a:t>Infrastructure-as-a-Service</a:t>
            </a:r>
          </a:p>
          <a:p>
            <a:pPr lvl="1" fontAlgn="ctr"/>
            <a:r>
              <a:rPr lang="en-US" dirty="0"/>
              <a:t>Here’s a VM. Have fun. But you don’t have to worry about the network layer, redundant power, physical disks. Also scalable.</a:t>
            </a:r>
          </a:p>
        </p:txBody>
      </p:sp>
    </p:spTree>
    <p:extLst>
      <p:ext uri="{BB962C8B-B14F-4D97-AF65-F5344CB8AC3E}">
        <p14:creationId xmlns:p14="http://schemas.microsoft.com/office/powerpoint/2010/main" val="571491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E9F96-D5DB-4B87-8D63-F04F6830A1CD}"/>
              </a:ext>
            </a:extLst>
          </p:cNvPr>
          <p:cNvSpPr>
            <a:spLocks noGrp="1"/>
          </p:cNvSpPr>
          <p:nvPr>
            <p:ph type="title"/>
          </p:nvPr>
        </p:nvSpPr>
        <p:spPr/>
        <p:txBody>
          <a:bodyPr/>
          <a:lstStyle/>
          <a:p>
            <a:pPr marL="457200" indent="-457200">
              <a:buFont typeface="Arial" panose="020B0604020202020204" pitchFamily="34" charset="0"/>
              <a:buChar char="•"/>
            </a:pPr>
            <a:r>
              <a:rPr lang="en-US" dirty="0"/>
              <a:t>Flatten Tables vs Normalized Tables</a:t>
            </a:r>
          </a:p>
        </p:txBody>
      </p:sp>
      <p:sp>
        <p:nvSpPr>
          <p:cNvPr id="3" name="TextBox 2">
            <a:extLst>
              <a:ext uri="{FF2B5EF4-FFF2-40B4-BE49-F238E27FC236}">
                <a16:creationId xmlns:a16="http://schemas.microsoft.com/office/drawing/2014/main" id="{7FE93C04-61B5-4697-9BDA-9996C73AA4C1}"/>
              </a:ext>
            </a:extLst>
          </p:cNvPr>
          <p:cNvSpPr txBox="1">
            <a:spLocks/>
          </p:cNvSpPr>
          <p:nvPr/>
        </p:nvSpPr>
        <p:spPr>
          <a:xfrm>
            <a:off x="319490" y="1120588"/>
            <a:ext cx="11699912" cy="5632311"/>
          </a:xfrm>
          <a:prstGeom prst="rect">
            <a:avLst/>
          </a:prstGeom>
          <a:noFill/>
        </p:spPr>
        <p:txBody>
          <a:bodyPr wrap="square" rtlCol="0">
            <a:spAutoFit/>
          </a:bodyPr>
          <a:lstStyle/>
          <a:p>
            <a:pPr marL="457200" indent="-457200">
              <a:buFont typeface="Arial" panose="020B0604020202020204" pitchFamily="34" charset="0"/>
              <a:buChar char="•"/>
            </a:pPr>
            <a:r>
              <a:rPr lang="en-US" sz="3600" dirty="0">
                <a:latin typeface="Panton" panose="00000500000000000000" pitchFamily="50" charset="0"/>
              </a:rPr>
              <a:t>Flattened</a:t>
            </a:r>
          </a:p>
          <a:p>
            <a:pPr marL="914400" lvl="1" indent="-457200">
              <a:buFont typeface="Arial" panose="020B0604020202020204" pitchFamily="34" charset="0"/>
              <a:buChar char="•"/>
            </a:pPr>
            <a:r>
              <a:rPr lang="en-US" sz="3600" dirty="0">
                <a:latin typeface="Panton" panose="00000500000000000000" pitchFamily="50" charset="0"/>
              </a:rPr>
              <a:t>To express 1-to-Many relationships, must grow horizontally by adding columns</a:t>
            </a:r>
          </a:p>
          <a:p>
            <a:pPr marL="1371600" lvl="2" indent="-457200">
              <a:buFont typeface="Arial" panose="020B0604020202020204" pitchFamily="34" charset="0"/>
              <a:buChar char="•"/>
            </a:pPr>
            <a:r>
              <a:rPr lang="en-US" sz="3600" dirty="0">
                <a:latin typeface="Panton" panose="00000500000000000000" pitchFamily="50" charset="0"/>
              </a:rPr>
              <a:t>(example: Phone1, Phone2…)</a:t>
            </a:r>
          </a:p>
          <a:p>
            <a:pPr marL="914400" lvl="1" indent="-457200">
              <a:buFont typeface="Arial" panose="020B0604020202020204" pitchFamily="34" charset="0"/>
              <a:buChar char="•"/>
            </a:pPr>
            <a:r>
              <a:rPr lang="en-US" sz="3600" dirty="0">
                <a:latin typeface="Panton" panose="00000500000000000000" pitchFamily="50" charset="0"/>
              </a:rPr>
              <a:t>No good for transactions, can be useful for reporting</a:t>
            </a:r>
          </a:p>
          <a:p>
            <a:pPr marL="914400" lvl="1" indent="-457200">
              <a:buFont typeface="Arial" panose="020B0604020202020204" pitchFamily="34" charset="0"/>
              <a:buChar char="•"/>
            </a:pPr>
            <a:r>
              <a:rPr lang="en-US" sz="3600" dirty="0">
                <a:latin typeface="Panton" panose="00000500000000000000" pitchFamily="50" charset="0"/>
              </a:rPr>
              <a:t>Difficult to add type attributes (will demonstrate)</a:t>
            </a:r>
          </a:p>
          <a:p>
            <a:pPr marL="457200" indent="-457200">
              <a:buFont typeface="Arial" panose="020B0604020202020204" pitchFamily="34" charset="0"/>
              <a:buChar char="•"/>
            </a:pPr>
            <a:r>
              <a:rPr lang="en-US" sz="3600" dirty="0">
                <a:latin typeface="Panton" panose="00000500000000000000" pitchFamily="50" charset="0"/>
              </a:rPr>
              <a:t>Normalized</a:t>
            </a:r>
          </a:p>
          <a:p>
            <a:pPr marL="914400" lvl="1" indent="-457200">
              <a:buFont typeface="Arial" panose="020B0604020202020204" pitchFamily="34" charset="0"/>
              <a:buChar char="•"/>
            </a:pPr>
            <a:r>
              <a:rPr lang="en-US" sz="3600" dirty="0">
                <a:latin typeface="Panton" panose="00000500000000000000" pitchFamily="50" charset="0"/>
              </a:rPr>
              <a:t>Reduces duplicate data</a:t>
            </a:r>
          </a:p>
          <a:p>
            <a:pPr marL="914400" lvl="1" indent="-457200">
              <a:buFont typeface="Arial" panose="020B0604020202020204" pitchFamily="34" charset="0"/>
              <a:buChar char="•"/>
            </a:pPr>
            <a:r>
              <a:rPr lang="en-US" sz="3600" dirty="0">
                <a:latin typeface="Panton" panose="00000500000000000000" pitchFamily="50" charset="0"/>
              </a:rPr>
              <a:t>Helps identify relationships between data</a:t>
            </a:r>
          </a:p>
          <a:p>
            <a:pPr marL="914400" lvl="1" indent="-457200">
              <a:buFont typeface="Arial" panose="020B0604020202020204" pitchFamily="34" charset="0"/>
              <a:buChar char="•"/>
            </a:pPr>
            <a:r>
              <a:rPr lang="en-US" sz="3600" dirty="0">
                <a:latin typeface="Panton" panose="00000500000000000000" pitchFamily="50" charset="0"/>
              </a:rPr>
              <a:t>Allows for 1-to-Many relationships by adding rows</a:t>
            </a:r>
          </a:p>
        </p:txBody>
      </p:sp>
    </p:spTree>
    <p:extLst>
      <p:ext uri="{BB962C8B-B14F-4D97-AF65-F5344CB8AC3E}">
        <p14:creationId xmlns:p14="http://schemas.microsoft.com/office/powerpoint/2010/main" val="1537261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E9F96-D5DB-4B87-8D63-F04F6830A1CD}"/>
              </a:ext>
            </a:extLst>
          </p:cNvPr>
          <p:cNvSpPr>
            <a:spLocks noGrp="1"/>
          </p:cNvSpPr>
          <p:nvPr>
            <p:ph type="title"/>
          </p:nvPr>
        </p:nvSpPr>
        <p:spPr/>
        <p:txBody>
          <a:bodyPr/>
          <a:lstStyle/>
          <a:p>
            <a:r>
              <a:rPr lang="en-US" dirty="0"/>
              <a:t>Normalized Table Design</a:t>
            </a:r>
          </a:p>
        </p:txBody>
      </p:sp>
      <p:sp>
        <p:nvSpPr>
          <p:cNvPr id="3" name="TextBox 2">
            <a:extLst>
              <a:ext uri="{FF2B5EF4-FFF2-40B4-BE49-F238E27FC236}">
                <a16:creationId xmlns:a16="http://schemas.microsoft.com/office/drawing/2014/main" id="{7FE93C04-61B5-4697-9BDA-9996C73AA4C1}"/>
              </a:ext>
            </a:extLst>
          </p:cNvPr>
          <p:cNvSpPr txBox="1">
            <a:spLocks/>
          </p:cNvSpPr>
          <p:nvPr/>
        </p:nvSpPr>
        <p:spPr>
          <a:xfrm>
            <a:off x="838201" y="1120588"/>
            <a:ext cx="10820400" cy="4770537"/>
          </a:xfrm>
          <a:prstGeom prst="rect">
            <a:avLst/>
          </a:prstGeom>
          <a:noFill/>
        </p:spPr>
        <p:txBody>
          <a:bodyPr wrap="square" rtlCol="0">
            <a:spAutoFit/>
          </a:bodyPr>
          <a:lstStyle/>
          <a:p>
            <a:pPr marL="457200" indent="-457200">
              <a:buFont typeface="Arial" panose="020B0604020202020204" pitchFamily="34" charset="0"/>
              <a:buChar char="•"/>
            </a:pPr>
            <a:r>
              <a:rPr lang="en-US" sz="3600" dirty="0">
                <a:latin typeface="Panton" panose="00000500000000000000" pitchFamily="50" charset="0"/>
              </a:rPr>
              <a:t>Normal Forms</a:t>
            </a:r>
          </a:p>
          <a:p>
            <a:pPr marL="914400" lvl="1" indent="-457200">
              <a:buFont typeface="Arial" panose="020B0604020202020204" pitchFamily="34" charset="0"/>
              <a:buChar char="•"/>
            </a:pPr>
            <a:r>
              <a:rPr lang="en-US" sz="3600" dirty="0">
                <a:latin typeface="Panton" panose="00000500000000000000" pitchFamily="50" charset="0"/>
              </a:rPr>
              <a:t>3NF (Third Normal Form)  is most common</a:t>
            </a:r>
          </a:p>
          <a:p>
            <a:pPr marL="457200" indent="-457200">
              <a:buFont typeface="Arial" panose="020B0604020202020204" pitchFamily="34" charset="0"/>
              <a:buChar char="•"/>
            </a:pPr>
            <a:r>
              <a:rPr lang="en-US" sz="3600" dirty="0">
                <a:latin typeface="Panton" panose="00000500000000000000" pitchFamily="50" charset="0"/>
              </a:rPr>
              <a:t>There is no two.</a:t>
            </a:r>
          </a:p>
          <a:p>
            <a:pPr marL="457200" indent="-457200">
              <a:buFont typeface="Arial" panose="020B0604020202020204" pitchFamily="34" charset="0"/>
              <a:buChar char="•"/>
            </a:pPr>
            <a:r>
              <a:rPr lang="en-US" sz="3600" dirty="0">
                <a:latin typeface="Panton" panose="00000500000000000000" pitchFamily="50" charset="0"/>
              </a:rPr>
              <a:t>Important to understand:</a:t>
            </a:r>
          </a:p>
          <a:p>
            <a:pPr marL="914400" lvl="1" indent="-457200">
              <a:buFont typeface="Arial" panose="020B0604020202020204" pitchFamily="34" charset="0"/>
              <a:buChar char="•"/>
            </a:pPr>
            <a:r>
              <a:rPr lang="en-US" sz="3200" dirty="0">
                <a:latin typeface="Panton" panose="00000500000000000000" pitchFamily="50" charset="0"/>
                <a:cs typeface="Arial" panose="020B0604020202020204" pitchFamily="34" charset="0"/>
              </a:rPr>
              <a:t>Primary Key</a:t>
            </a:r>
          </a:p>
          <a:p>
            <a:pPr marL="914400" lvl="1" indent="-457200">
              <a:buFont typeface="Arial" panose="020B0604020202020204" pitchFamily="34" charset="0"/>
              <a:buChar char="•"/>
            </a:pPr>
            <a:r>
              <a:rPr lang="en-US" sz="3200" dirty="0">
                <a:latin typeface="Panton" panose="00000500000000000000" pitchFamily="50" charset="0"/>
                <a:cs typeface="Arial" panose="020B0604020202020204" pitchFamily="34" charset="0"/>
              </a:rPr>
              <a:t>Unique Key</a:t>
            </a:r>
          </a:p>
          <a:p>
            <a:pPr marL="914400" lvl="1" indent="-457200">
              <a:buFont typeface="Arial" panose="020B0604020202020204" pitchFamily="34" charset="0"/>
              <a:buChar char="•"/>
            </a:pPr>
            <a:r>
              <a:rPr lang="en-US" sz="3200" dirty="0">
                <a:latin typeface="Panton" panose="00000500000000000000" pitchFamily="50" charset="0"/>
                <a:cs typeface="Arial" panose="020B0604020202020204" pitchFamily="34" charset="0"/>
              </a:rPr>
              <a:t>Foreign Key</a:t>
            </a:r>
          </a:p>
          <a:p>
            <a:pPr marL="914400" lvl="1" indent="-457200">
              <a:buFont typeface="Arial" panose="020B0604020202020204" pitchFamily="34" charset="0"/>
              <a:buChar char="•"/>
            </a:pPr>
            <a:r>
              <a:rPr lang="en-US" sz="3200" dirty="0">
                <a:latin typeface="Panton" panose="00000500000000000000" pitchFamily="50" charset="0"/>
                <a:cs typeface="Arial" panose="020B0604020202020204" pitchFamily="34" charset="0"/>
              </a:rPr>
              <a:t>Natural Key</a:t>
            </a:r>
          </a:p>
          <a:p>
            <a:pPr marL="914400" lvl="1" indent="-457200">
              <a:buFont typeface="Arial" panose="020B0604020202020204" pitchFamily="34" charset="0"/>
              <a:buChar char="•"/>
            </a:pPr>
            <a:r>
              <a:rPr lang="en-US" sz="3200" dirty="0">
                <a:latin typeface="Panton" panose="00000500000000000000" pitchFamily="50" charset="0"/>
                <a:cs typeface="Arial" panose="020B0604020202020204" pitchFamily="34" charset="0"/>
              </a:rPr>
              <a:t>Surrogate Key</a:t>
            </a:r>
          </a:p>
        </p:txBody>
      </p:sp>
    </p:spTree>
    <p:extLst>
      <p:ext uri="{BB962C8B-B14F-4D97-AF65-F5344CB8AC3E}">
        <p14:creationId xmlns:p14="http://schemas.microsoft.com/office/powerpoint/2010/main" val="1831717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E9F96-D5DB-4B87-8D63-F04F6830A1CD}"/>
              </a:ext>
            </a:extLst>
          </p:cNvPr>
          <p:cNvSpPr>
            <a:spLocks noGrp="1"/>
          </p:cNvSpPr>
          <p:nvPr>
            <p:ph type="title"/>
          </p:nvPr>
        </p:nvSpPr>
        <p:spPr/>
        <p:txBody>
          <a:bodyPr/>
          <a:lstStyle/>
          <a:p>
            <a:r>
              <a:rPr lang="en-US" dirty="0"/>
              <a:t>Keys</a:t>
            </a:r>
          </a:p>
        </p:txBody>
      </p:sp>
      <p:sp>
        <p:nvSpPr>
          <p:cNvPr id="3" name="TextBox 2">
            <a:extLst>
              <a:ext uri="{FF2B5EF4-FFF2-40B4-BE49-F238E27FC236}">
                <a16:creationId xmlns:a16="http://schemas.microsoft.com/office/drawing/2014/main" id="{7FE93C04-61B5-4697-9BDA-9996C73AA4C1}"/>
              </a:ext>
            </a:extLst>
          </p:cNvPr>
          <p:cNvSpPr txBox="1">
            <a:spLocks/>
          </p:cNvSpPr>
          <p:nvPr/>
        </p:nvSpPr>
        <p:spPr>
          <a:xfrm>
            <a:off x="838201" y="1120588"/>
            <a:ext cx="10820400" cy="5632311"/>
          </a:xfrm>
          <a:prstGeom prst="rect">
            <a:avLst/>
          </a:prstGeom>
          <a:noFill/>
        </p:spPr>
        <p:txBody>
          <a:bodyPr wrap="square" rtlCol="0">
            <a:spAutoFit/>
          </a:bodyPr>
          <a:lstStyle/>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Primary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Identify parent relationships to other tables</a:t>
            </a:r>
          </a:p>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Unique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Identify uniqueness(</a:t>
            </a:r>
            <a:r>
              <a:rPr lang="en-US" sz="3600" dirty="0" err="1">
                <a:latin typeface="Panton" panose="00000500000000000000" pitchFamily="50" charset="0"/>
                <a:cs typeface="Arial" panose="020B0604020202020204" pitchFamily="34" charset="0"/>
              </a:rPr>
              <a:t>es</a:t>
            </a:r>
            <a:r>
              <a:rPr lang="en-US" sz="3600" dirty="0">
                <a:latin typeface="Panton" panose="00000500000000000000" pitchFamily="50" charset="0"/>
                <a:cs typeface="Arial" panose="020B0604020202020204" pitchFamily="34" charset="0"/>
              </a:rPr>
              <a:t>), can have more than one</a:t>
            </a:r>
          </a:p>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Foreign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Identify this column as a child to another table</a:t>
            </a:r>
          </a:p>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Natural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Business-generated key </a:t>
            </a:r>
          </a:p>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Surrogate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System-generated key </a:t>
            </a:r>
          </a:p>
        </p:txBody>
      </p:sp>
    </p:spTree>
    <p:extLst>
      <p:ext uri="{BB962C8B-B14F-4D97-AF65-F5344CB8AC3E}">
        <p14:creationId xmlns:p14="http://schemas.microsoft.com/office/powerpoint/2010/main" val="3264001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E9F96-D5DB-4B87-8D63-F04F6830A1CD}"/>
              </a:ext>
            </a:extLst>
          </p:cNvPr>
          <p:cNvSpPr>
            <a:spLocks noGrp="1"/>
          </p:cNvSpPr>
          <p:nvPr>
            <p:ph type="title"/>
          </p:nvPr>
        </p:nvSpPr>
        <p:spPr/>
        <p:txBody>
          <a:bodyPr/>
          <a:lstStyle/>
          <a:p>
            <a:r>
              <a:rPr lang="en-US" dirty="0"/>
              <a:t>Keys</a:t>
            </a:r>
          </a:p>
        </p:txBody>
      </p:sp>
      <p:sp>
        <p:nvSpPr>
          <p:cNvPr id="3" name="TextBox 2">
            <a:extLst>
              <a:ext uri="{FF2B5EF4-FFF2-40B4-BE49-F238E27FC236}">
                <a16:creationId xmlns:a16="http://schemas.microsoft.com/office/drawing/2014/main" id="{7FE93C04-61B5-4697-9BDA-9996C73AA4C1}"/>
              </a:ext>
            </a:extLst>
          </p:cNvPr>
          <p:cNvSpPr txBox="1">
            <a:spLocks/>
          </p:cNvSpPr>
          <p:nvPr/>
        </p:nvSpPr>
        <p:spPr>
          <a:xfrm>
            <a:off x="838201" y="1120588"/>
            <a:ext cx="10820400" cy="5632311"/>
          </a:xfrm>
          <a:prstGeom prst="rect">
            <a:avLst/>
          </a:prstGeom>
          <a:noFill/>
        </p:spPr>
        <p:txBody>
          <a:bodyPr wrap="square" rtlCol="0">
            <a:spAutoFit/>
          </a:bodyPr>
          <a:lstStyle/>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Primary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Identify parent relationships to other tables</a:t>
            </a:r>
          </a:p>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Unique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Identify uniqueness(</a:t>
            </a:r>
            <a:r>
              <a:rPr lang="en-US" sz="3600" dirty="0" err="1">
                <a:latin typeface="Panton" panose="00000500000000000000" pitchFamily="50" charset="0"/>
                <a:cs typeface="Arial" panose="020B0604020202020204" pitchFamily="34" charset="0"/>
              </a:rPr>
              <a:t>es</a:t>
            </a:r>
            <a:r>
              <a:rPr lang="en-US" sz="3600" dirty="0">
                <a:latin typeface="Panton" panose="00000500000000000000" pitchFamily="50" charset="0"/>
                <a:cs typeface="Arial" panose="020B0604020202020204" pitchFamily="34" charset="0"/>
              </a:rPr>
              <a:t>), can have more than one</a:t>
            </a:r>
          </a:p>
          <a:p>
            <a:pPr marL="457200"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Foreign Key</a:t>
            </a:r>
          </a:p>
          <a:p>
            <a:pPr marL="914400" lvl="1"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Identify this column as a child to another table</a:t>
            </a:r>
          </a:p>
          <a:p>
            <a:pPr marL="457200"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Natural Key</a:t>
            </a:r>
          </a:p>
          <a:p>
            <a:pPr marL="914400" lvl="1"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Business-generated key </a:t>
            </a:r>
          </a:p>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Surrogate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System-generated key </a:t>
            </a:r>
          </a:p>
        </p:txBody>
      </p:sp>
      <p:sp>
        <p:nvSpPr>
          <p:cNvPr id="2" name="TextBox 1">
            <a:extLst>
              <a:ext uri="{FF2B5EF4-FFF2-40B4-BE49-F238E27FC236}">
                <a16:creationId xmlns:a16="http://schemas.microsoft.com/office/drawing/2014/main" id="{5C34C8F3-E9E9-4EC1-A0E1-066298102E36}"/>
              </a:ext>
            </a:extLst>
          </p:cNvPr>
          <p:cNvSpPr txBox="1"/>
          <p:nvPr/>
        </p:nvSpPr>
        <p:spPr>
          <a:xfrm>
            <a:off x="6734058" y="3605008"/>
            <a:ext cx="5277081" cy="2554545"/>
          </a:xfrm>
          <a:prstGeom prst="rect">
            <a:avLst/>
          </a:prstGeom>
          <a:effectLst>
            <a:outerShdw blurRad="50800" dist="38100" dir="2700000" algn="tl"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3200" dirty="0">
                <a:latin typeface="Panton" panose="00000500000000000000" pitchFamily="50" charset="0"/>
              </a:rPr>
              <a:t>Often these keys are on the same column, when we create an IDENTITY column.</a:t>
            </a:r>
          </a:p>
          <a:p>
            <a:r>
              <a:rPr lang="en-US" sz="3200" dirty="0">
                <a:latin typeface="Panton" panose="00000500000000000000" pitchFamily="50" charset="0"/>
              </a:rPr>
              <a:t>Also commonly serves as the Key to clustered index.</a:t>
            </a:r>
          </a:p>
        </p:txBody>
      </p:sp>
    </p:spTree>
    <p:extLst>
      <p:ext uri="{BB962C8B-B14F-4D97-AF65-F5344CB8AC3E}">
        <p14:creationId xmlns:p14="http://schemas.microsoft.com/office/powerpoint/2010/main" val="9659810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E9F96-D5DB-4B87-8D63-F04F6830A1CD}"/>
              </a:ext>
            </a:extLst>
          </p:cNvPr>
          <p:cNvSpPr>
            <a:spLocks noGrp="1"/>
          </p:cNvSpPr>
          <p:nvPr>
            <p:ph type="title"/>
          </p:nvPr>
        </p:nvSpPr>
        <p:spPr/>
        <p:txBody>
          <a:bodyPr/>
          <a:lstStyle/>
          <a:p>
            <a:r>
              <a:rPr lang="en-US" dirty="0"/>
              <a:t>Keys</a:t>
            </a:r>
          </a:p>
        </p:txBody>
      </p:sp>
      <p:sp>
        <p:nvSpPr>
          <p:cNvPr id="3" name="TextBox 2">
            <a:extLst>
              <a:ext uri="{FF2B5EF4-FFF2-40B4-BE49-F238E27FC236}">
                <a16:creationId xmlns:a16="http://schemas.microsoft.com/office/drawing/2014/main" id="{7FE93C04-61B5-4697-9BDA-9996C73AA4C1}"/>
              </a:ext>
            </a:extLst>
          </p:cNvPr>
          <p:cNvSpPr txBox="1">
            <a:spLocks/>
          </p:cNvSpPr>
          <p:nvPr/>
        </p:nvSpPr>
        <p:spPr>
          <a:xfrm>
            <a:off x="838201" y="1120588"/>
            <a:ext cx="10820400" cy="5632311"/>
          </a:xfrm>
          <a:prstGeom prst="rect">
            <a:avLst/>
          </a:prstGeom>
          <a:noFill/>
        </p:spPr>
        <p:txBody>
          <a:bodyPr wrap="square" rtlCol="0">
            <a:spAutoFit/>
          </a:bodyPr>
          <a:lstStyle/>
          <a:p>
            <a:pPr marL="457200"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Primary Key</a:t>
            </a:r>
          </a:p>
          <a:p>
            <a:pPr marL="914400" lvl="1"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Identify parent relationships to other tables</a:t>
            </a:r>
          </a:p>
          <a:p>
            <a:pPr marL="457200"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Unique Key</a:t>
            </a:r>
          </a:p>
          <a:p>
            <a:pPr marL="914400" lvl="1"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Identify uniqueness(</a:t>
            </a:r>
            <a:r>
              <a:rPr lang="en-US" sz="3600" dirty="0" err="1">
                <a:solidFill>
                  <a:schemeClr val="bg1">
                    <a:lumMod val="85000"/>
                  </a:schemeClr>
                </a:solidFill>
                <a:latin typeface="Panton" panose="00000500000000000000" pitchFamily="50" charset="0"/>
                <a:cs typeface="Arial" panose="020B0604020202020204" pitchFamily="34" charset="0"/>
              </a:rPr>
              <a:t>es</a:t>
            </a:r>
            <a:r>
              <a:rPr lang="en-US" sz="3600" dirty="0">
                <a:solidFill>
                  <a:schemeClr val="bg1">
                    <a:lumMod val="85000"/>
                  </a:schemeClr>
                </a:solidFill>
                <a:latin typeface="Panton" panose="00000500000000000000" pitchFamily="50" charset="0"/>
                <a:cs typeface="Arial" panose="020B0604020202020204" pitchFamily="34" charset="0"/>
              </a:rPr>
              <a:t>), can have more than one</a:t>
            </a:r>
          </a:p>
          <a:p>
            <a:pPr marL="457200"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Foreign Key</a:t>
            </a:r>
          </a:p>
          <a:p>
            <a:pPr marL="914400" lvl="1"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Identify this column as a child to another table</a:t>
            </a:r>
          </a:p>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Natural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Business-generated key </a:t>
            </a:r>
          </a:p>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Surrogate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System-generated key </a:t>
            </a:r>
          </a:p>
        </p:txBody>
      </p:sp>
      <p:sp>
        <p:nvSpPr>
          <p:cNvPr id="2" name="TextBox 1">
            <a:extLst>
              <a:ext uri="{FF2B5EF4-FFF2-40B4-BE49-F238E27FC236}">
                <a16:creationId xmlns:a16="http://schemas.microsoft.com/office/drawing/2014/main" id="{5C34C8F3-E9E9-4EC1-A0E1-066298102E36}"/>
              </a:ext>
            </a:extLst>
          </p:cNvPr>
          <p:cNvSpPr txBox="1"/>
          <p:nvPr/>
        </p:nvSpPr>
        <p:spPr>
          <a:xfrm>
            <a:off x="3999125" y="1605331"/>
            <a:ext cx="7855026" cy="2554545"/>
          </a:xfrm>
          <a:prstGeom prst="rect">
            <a:avLst/>
          </a:prstGeom>
          <a:effectLst>
            <a:outerShdw blurRad="50800" dist="38100" dir="2700000" algn="tl"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3200" dirty="0">
                <a:latin typeface="Panton" panose="00000500000000000000" pitchFamily="50" charset="0"/>
              </a:rPr>
              <a:t>These two MUST NOT be the same!</a:t>
            </a:r>
          </a:p>
          <a:p>
            <a:r>
              <a:rPr lang="en-US" sz="3200" dirty="0">
                <a:latin typeface="Panton" panose="00000500000000000000" pitchFamily="50" charset="0"/>
              </a:rPr>
              <a:t>Users should never see Surrogate Keys, and Surrogate Keys should never change.</a:t>
            </a:r>
          </a:p>
          <a:p>
            <a:r>
              <a:rPr lang="en-US" sz="3200" dirty="0">
                <a:latin typeface="Panton" panose="00000500000000000000" pitchFamily="50" charset="0"/>
              </a:rPr>
              <a:t>Users should only see Natural keys, and can therefore change these values.</a:t>
            </a:r>
          </a:p>
        </p:txBody>
      </p:sp>
    </p:spTree>
    <p:extLst>
      <p:ext uri="{BB962C8B-B14F-4D97-AF65-F5344CB8AC3E}">
        <p14:creationId xmlns:p14="http://schemas.microsoft.com/office/powerpoint/2010/main" val="20478219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E9F96-D5DB-4B87-8D63-F04F6830A1CD}"/>
              </a:ext>
            </a:extLst>
          </p:cNvPr>
          <p:cNvSpPr>
            <a:spLocks noGrp="1"/>
          </p:cNvSpPr>
          <p:nvPr>
            <p:ph type="title"/>
          </p:nvPr>
        </p:nvSpPr>
        <p:spPr/>
        <p:txBody>
          <a:bodyPr/>
          <a:lstStyle/>
          <a:p>
            <a:r>
              <a:rPr lang="en-US" dirty="0"/>
              <a:t>Keys</a:t>
            </a:r>
          </a:p>
        </p:txBody>
      </p:sp>
      <p:sp>
        <p:nvSpPr>
          <p:cNvPr id="3" name="TextBox 2">
            <a:extLst>
              <a:ext uri="{FF2B5EF4-FFF2-40B4-BE49-F238E27FC236}">
                <a16:creationId xmlns:a16="http://schemas.microsoft.com/office/drawing/2014/main" id="{7FE93C04-61B5-4697-9BDA-9996C73AA4C1}"/>
              </a:ext>
            </a:extLst>
          </p:cNvPr>
          <p:cNvSpPr txBox="1">
            <a:spLocks/>
          </p:cNvSpPr>
          <p:nvPr/>
        </p:nvSpPr>
        <p:spPr>
          <a:xfrm>
            <a:off x="838201" y="1120588"/>
            <a:ext cx="10820400" cy="5632311"/>
          </a:xfrm>
          <a:prstGeom prst="rect">
            <a:avLst/>
          </a:prstGeom>
          <a:noFill/>
        </p:spPr>
        <p:txBody>
          <a:bodyPr wrap="square" rtlCol="0">
            <a:spAutoFit/>
          </a:bodyPr>
          <a:lstStyle/>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Primary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Identify parent relationships to other tables</a:t>
            </a:r>
          </a:p>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Unique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Identify uniqueness(</a:t>
            </a:r>
            <a:r>
              <a:rPr lang="en-US" sz="3600" dirty="0" err="1">
                <a:latin typeface="Panton" panose="00000500000000000000" pitchFamily="50" charset="0"/>
                <a:cs typeface="Arial" panose="020B0604020202020204" pitchFamily="34" charset="0"/>
              </a:rPr>
              <a:t>es</a:t>
            </a:r>
            <a:r>
              <a:rPr lang="en-US" sz="3600" dirty="0">
                <a:latin typeface="Panton" panose="00000500000000000000" pitchFamily="50" charset="0"/>
                <a:cs typeface="Arial" panose="020B0604020202020204" pitchFamily="34" charset="0"/>
              </a:rPr>
              <a:t>), can have more than one</a:t>
            </a:r>
          </a:p>
          <a:p>
            <a:pPr marL="457200"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Foreign Key</a:t>
            </a:r>
          </a:p>
          <a:p>
            <a:pPr marL="914400" lvl="1"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Identify this column as a child to another table</a:t>
            </a:r>
          </a:p>
          <a:p>
            <a:pPr marL="457200"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Natural Key</a:t>
            </a:r>
          </a:p>
          <a:p>
            <a:pPr marL="914400" lvl="1"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Business-generated key </a:t>
            </a:r>
          </a:p>
          <a:p>
            <a:pPr marL="457200"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Surrogate Key</a:t>
            </a:r>
          </a:p>
          <a:p>
            <a:pPr marL="914400" lvl="1"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System-generated key </a:t>
            </a:r>
          </a:p>
        </p:txBody>
      </p:sp>
      <p:sp>
        <p:nvSpPr>
          <p:cNvPr id="2" name="TextBox 1">
            <a:extLst>
              <a:ext uri="{FF2B5EF4-FFF2-40B4-BE49-F238E27FC236}">
                <a16:creationId xmlns:a16="http://schemas.microsoft.com/office/drawing/2014/main" id="{5C34C8F3-E9E9-4EC1-A0E1-066298102E36}"/>
              </a:ext>
            </a:extLst>
          </p:cNvPr>
          <p:cNvSpPr txBox="1"/>
          <p:nvPr/>
        </p:nvSpPr>
        <p:spPr>
          <a:xfrm>
            <a:off x="4704203" y="3605008"/>
            <a:ext cx="7306938" cy="3046988"/>
          </a:xfrm>
          <a:prstGeom prst="rect">
            <a:avLst/>
          </a:prstGeom>
          <a:effectLst>
            <a:outerShdw blurRad="50800" dist="38100" dir="2700000" algn="tl"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3200" dirty="0">
                <a:latin typeface="Panton" panose="00000500000000000000" pitchFamily="50" charset="0"/>
              </a:rPr>
              <a:t>Primary Keys are always unique, but you can have more than one Unique Key. You can have a Primary Key on an IDENTITY field, and also enforce uniqueness on one or more other columns.</a:t>
            </a:r>
          </a:p>
        </p:txBody>
      </p:sp>
    </p:spTree>
    <p:extLst>
      <p:ext uri="{BB962C8B-B14F-4D97-AF65-F5344CB8AC3E}">
        <p14:creationId xmlns:p14="http://schemas.microsoft.com/office/powerpoint/2010/main" val="33037016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3C1D3-B548-4354-A984-199785662E3E}"/>
              </a:ext>
            </a:extLst>
          </p:cNvPr>
          <p:cNvSpPr>
            <a:spLocks noGrp="1"/>
          </p:cNvSpPr>
          <p:nvPr>
            <p:ph type="ctrTitle"/>
          </p:nvPr>
        </p:nvSpPr>
        <p:spPr/>
        <p:txBody>
          <a:bodyPr>
            <a:normAutofit fontScale="90000"/>
          </a:bodyPr>
          <a:lstStyle/>
          <a:p>
            <a:r>
              <a:rPr lang="en-US" dirty="0"/>
              <a:t>Intro</a:t>
            </a:r>
            <a:br>
              <a:rPr lang="en-US"/>
            </a:br>
            <a:br>
              <a:rPr lang="en-US"/>
            </a:br>
            <a:endParaRPr lang="en-US" dirty="0"/>
          </a:p>
        </p:txBody>
      </p:sp>
    </p:spTree>
    <p:extLst>
      <p:ext uri="{BB962C8B-B14F-4D97-AF65-F5344CB8AC3E}">
        <p14:creationId xmlns:p14="http://schemas.microsoft.com/office/powerpoint/2010/main" val="1509146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E9F96-D5DB-4B87-8D63-F04F6830A1CD}"/>
              </a:ext>
            </a:extLst>
          </p:cNvPr>
          <p:cNvSpPr>
            <a:spLocks noGrp="1"/>
          </p:cNvSpPr>
          <p:nvPr>
            <p:ph type="title"/>
          </p:nvPr>
        </p:nvSpPr>
        <p:spPr/>
        <p:txBody>
          <a:bodyPr/>
          <a:lstStyle/>
          <a:p>
            <a:r>
              <a:rPr lang="en-US" dirty="0"/>
              <a:t>Keys</a:t>
            </a:r>
          </a:p>
        </p:txBody>
      </p:sp>
      <p:sp>
        <p:nvSpPr>
          <p:cNvPr id="3" name="TextBox 2">
            <a:extLst>
              <a:ext uri="{FF2B5EF4-FFF2-40B4-BE49-F238E27FC236}">
                <a16:creationId xmlns:a16="http://schemas.microsoft.com/office/drawing/2014/main" id="{7FE93C04-61B5-4697-9BDA-9996C73AA4C1}"/>
              </a:ext>
            </a:extLst>
          </p:cNvPr>
          <p:cNvSpPr txBox="1">
            <a:spLocks/>
          </p:cNvSpPr>
          <p:nvPr/>
        </p:nvSpPr>
        <p:spPr>
          <a:xfrm>
            <a:off x="838201" y="1120588"/>
            <a:ext cx="10820400" cy="5632311"/>
          </a:xfrm>
          <a:prstGeom prst="rect">
            <a:avLst/>
          </a:prstGeom>
          <a:noFill/>
        </p:spPr>
        <p:txBody>
          <a:bodyPr wrap="square" rtlCol="0">
            <a:spAutoFit/>
          </a:bodyPr>
          <a:lstStyle/>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Primary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Identify parent relationships to other tables</a:t>
            </a:r>
          </a:p>
          <a:p>
            <a:pPr marL="457200"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Unique Key</a:t>
            </a:r>
          </a:p>
          <a:p>
            <a:pPr marL="914400" lvl="1"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Identify uniqueness(</a:t>
            </a:r>
            <a:r>
              <a:rPr lang="en-US" sz="3600" dirty="0" err="1">
                <a:solidFill>
                  <a:schemeClr val="bg1">
                    <a:lumMod val="85000"/>
                  </a:schemeClr>
                </a:solidFill>
                <a:latin typeface="Panton" panose="00000500000000000000" pitchFamily="50" charset="0"/>
                <a:cs typeface="Arial" panose="020B0604020202020204" pitchFamily="34" charset="0"/>
              </a:rPr>
              <a:t>es</a:t>
            </a:r>
            <a:r>
              <a:rPr lang="en-US" sz="3600" dirty="0">
                <a:solidFill>
                  <a:schemeClr val="bg1">
                    <a:lumMod val="85000"/>
                  </a:schemeClr>
                </a:solidFill>
                <a:latin typeface="Panton" panose="00000500000000000000" pitchFamily="50" charset="0"/>
                <a:cs typeface="Arial" panose="020B0604020202020204" pitchFamily="34" charset="0"/>
              </a:rPr>
              <a:t>), can have more than one</a:t>
            </a:r>
          </a:p>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Foreign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Identify this column as a child to another table</a:t>
            </a:r>
          </a:p>
          <a:p>
            <a:pPr marL="457200"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Natural Key</a:t>
            </a:r>
          </a:p>
          <a:p>
            <a:pPr marL="914400" lvl="1" indent="-457200">
              <a:buFont typeface="Arial" panose="020B0604020202020204" pitchFamily="34" charset="0"/>
              <a:buChar char="•"/>
            </a:pPr>
            <a:r>
              <a:rPr lang="en-US" sz="3600" dirty="0">
                <a:solidFill>
                  <a:schemeClr val="bg1">
                    <a:lumMod val="85000"/>
                  </a:schemeClr>
                </a:solidFill>
                <a:latin typeface="Panton" panose="00000500000000000000" pitchFamily="50" charset="0"/>
                <a:cs typeface="Arial" panose="020B0604020202020204" pitchFamily="34" charset="0"/>
              </a:rPr>
              <a:t>Business-generated key </a:t>
            </a:r>
          </a:p>
          <a:p>
            <a:pPr marL="457200"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Surrogate Key</a:t>
            </a:r>
          </a:p>
          <a:p>
            <a:pPr marL="914400" lvl="1" indent="-457200">
              <a:buFont typeface="Arial" panose="020B0604020202020204" pitchFamily="34" charset="0"/>
              <a:buChar char="•"/>
            </a:pPr>
            <a:r>
              <a:rPr lang="en-US" sz="3600" dirty="0">
                <a:latin typeface="Panton" panose="00000500000000000000" pitchFamily="50" charset="0"/>
                <a:cs typeface="Arial" panose="020B0604020202020204" pitchFamily="34" charset="0"/>
              </a:rPr>
              <a:t>System-generated key </a:t>
            </a:r>
          </a:p>
        </p:txBody>
      </p:sp>
      <p:sp>
        <p:nvSpPr>
          <p:cNvPr id="2" name="TextBox 1">
            <a:extLst>
              <a:ext uri="{FF2B5EF4-FFF2-40B4-BE49-F238E27FC236}">
                <a16:creationId xmlns:a16="http://schemas.microsoft.com/office/drawing/2014/main" id="{5C34C8F3-E9E9-4EC1-A0E1-066298102E36}"/>
              </a:ext>
            </a:extLst>
          </p:cNvPr>
          <p:cNvSpPr txBox="1"/>
          <p:nvPr/>
        </p:nvSpPr>
        <p:spPr>
          <a:xfrm>
            <a:off x="6698255" y="3029638"/>
            <a:ext cx="5323903" cy="3046988"/>
          </a:xfrm>
          <a:prstGeom prst="rect">
            <a:avLst/>
          </a:prstGeom>
          <a:effectLst>
            <a:outerShdw blurRad="50800" dist="38100" dir="2700000" algn="tl"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3200" dirty="0">
                <a:latin typeface="Panton" panose="00000500000000000000" pitchFamily="50" charset="0"/>
              </a:rPr>
              <a:t>Foreign Keys reference the Primary Key of </a:t>
            </a:r>
            <a:r>
              <a:rPr lang="en-US" sz="3200" u="sng" dirty="0">
                <a:latin typeface="Panton" panose="00000500000000000000" pitchFamily="50" charset="0"/>
              </a:rPr>
              <a:t>another</a:t>
            </a:r>
            <a:r>
              <a:rPr lang="en-US" sz="3200" dirty="0">
                <a:latin typeface="Panton" panose="00000500000000000000" pitchFamily="50" charset="0"/>
              </a:rPr>
              <a:t> table. </a:t>
            </a:r>
          </a:p>
          <a:p>
            <a:r>
              <a:rPr lang="en-US" sz="3200" dirty="0">
                <a:latin typeface="Panton" panose="00000500000000000000" pitchFamily="50" charset="0"/>
              </a:rPr>
              <a:t>Surrogate Keys are the best choice for PK and FK’s, because they can never change.</a:t>
            </a:r>
          </a:p>
        </p:txBody>
      </p:sp>
      <p:sp>
        <p:nvSpPr>
          <p:cNvPr id="5" name="Arrow: Circular 4">
            <a:extLst>
              <a:ext uri="{FF2B5EF4-FFF2-40B4-BE49-F238E27FC236}">
                <a16:creationId xmlns:a16="http://schemas.microsoft.com/office/drawing/2014/main" id="{74B85902-88EE-48E5-9097-3FA8697BD83E}"/>
              </a:ext>
            </a:extLst>
          </p:cNvPr>
          <p:cNvSpPr/>
          <p:nvPr/>
        </p:nvSpPr>
        <p:spPr>
          <a:xfrm rot="16200000">
            <a:off x="-323703" y="1580350"/>
            <a:ext cx="2447606" cy="1986812"/>
          </a:xfrm>
          <a:prstGeom prst="circular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423613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6C887F-C1B2-4A0F-91D1-286083125B0F}"/>
              </a:ext>
            </a:extLst>
          </p:cNvPr>
          <p:cNvSpPr>
            <a:spLocks noGrp="1"/>
          </p:cNvSpPr>
          <p:nvPr>
            <p:ph type="title"/>
          </p:nvPr>
        </p:nvSpPr>
        <p:spPr/>
        <p:txBody>
          <a:bodyPr/>
          <a:lstStyle/>
          <a:p>
            <a:r>
              <a:rPr lang="en-US" dirty="0"/>
              <a:t>Normalization Antipatterns</a:t>
            </a:r>
          </a:p>
        </p:txBody>
      </p:sp>
      <p:sp>
        <p:nvSpPr>
          <p:cNvPr id="5" name="Content Placeholder 4">
            <a:extLst>
              <a:ext uri="{FF2B5EF4-FFF2-40B4-BE49-F238E27FC236}">
                <a16:creationId xmlns:a16="http://schemas.microsoft.com/office/drawing/2014/main" id="{77D9EC14-5750-4572-BD1E-228D0EDC682B}"/>
              </a:ext>
            </a:extLst>
          </p:cNvPr>
          <p:cNvSpPr>
            <a:spLocks noGrp="1"/>
          </p:cNvSpPr>
          <p:nvPr>
            <p:ph idx="1"/>
          </p:nvPr>
        </p:nvSpPr>
        <p:spPr>
          <a:xfrm>
            <a:off x="838200" y="2897435"/>
            <a:ext cx="10515600" cy="3279527"/>
          </a:xfrm>
        </p:spPr>
        <p:txBody>
          <a:bodyPr>
            <a:normAutofit/>
          </a:bodyPr>
          <a:lstStyle/>
          <a:p>
            <a:pPr lvl="1"/>
            <a:r>
              <a:rPr lang="en-US" dirty="0"/>
              <a:t>Good (three tables):</a:t>
            </a:r>
          </a:p>
          <a:p>
            <a:pPr marL="457200" lvl="1" indent="0">
              <a:buNone/>
            </a:pPr>
            <a:r>
              <a:rPr lang="en-US" u="sng" dirty="0"/>
              <a:t>Student</a:t>
            </a:r>
          </a:p>
          <a:p>
            <a:pPr marL="457200" lvl="1" indent="0">
              <a:buNone/>
            </a:pPr>
            <a:r>
              <a:rPr lang="en-US" dirty="0"/>
              <a:t>ID(key)_NAME	</a:t>
            </a:r>
          </a:p>
          <a:p>
            <a:pPr marL="457200" lvl="1" indent="0">
              <a:buNone/>
            </a:pPr>
            <a:r>
              <a:rPr lang="en-US" dirty="0"/>
              <a:t>		</a:t>
            </a:r>
            <a:r>
              <a:rPr lang="en-US" u="sng" dirty="0" err="1"/>
              <a:t>StudentPhone</a:t>
            </a:r>
            <a:endParaRPr lang="en-US" u="sng" dirty="0"/>
          </a:p>
          <a:p>
            <a:pPr marL="457200" lvl="1" indent="0">
              <a:buNone/>
            </a:pPr>
            <a:r>
              <a:rPr lang="en-US" dirty="0"/>
              <a:t>		ID(key)_</a:t>
            </a:r>
            <a:r>
              <a:rPr lang="en-US" dirty="0" err="1"/>
              <a:t>StudentID_PhoneNum_PhoneTypeID</a:t>
            </a:r>
            <a:r>
              <a:rPr lang="en-US" dirty="0"/>
              <a:t> 	</a:t>
            </a:r>
          </a:p>
          <a:p>
            <a:pPr marL="457200" lvl="1" indent="0">
              <a:buNone/>
            </a:pPr>
            <a:r>
              <a:rPr lang="en-US" dirty="0"/>
              <a:t>									</a:t>
            </a:r>
            <a:r>
              <a:rPr lang="en-US" u="sng" dirty="0" err="1"/>
              <a:t>PhoneType</a:t>
            </a:r>
            <a:endParaRPr lang="en-US" u="sng" dirty="0"/>
          </a:p>
          <a:p>
            <a:pPr marL="457200" lvl="1" indent="0">
              <a:buNone/>
            </a:pPr>
            <a:r>
              <a:rPr lang="en-US" dirty="0"/>
              <a:t>									ID(key)_TYPE</a:t>
            </a:r>
          </a:p>
          <a:p>
            <a:pPr lvl="1"/>
            <a:endParaRPr lang="en-US" dirty="0"/>
          </a:p>
          <a:p>
            <a:pPr lvl="1"/>
            <a:endParaRPr lang="en-US" dirty="0"/>
          </a:p>
          <a:p>
            <a:pPr marL="914400" lvl="2" indent="0">
              <a:buNone/>
            </a:pPr>
            <a:endParaRPr lang="en-US" sz="2800" dirty="0"/>
          </a:p>
          <a:p>
            <a:pPr lvl="2"/>
            <a:endParaRPr lang="en-US" sz="2800" dirty="0"/>
          </a:p>
        </p:txBody>
      </p:sp>
      <p:sp>
        <p:nvSpPr>
          <p:cNvPr id="30" name="Freeform: Shape 29">
            <a:extLst>
              <a:ext uri="{FF2B5EF4-FFF2-40B4-BE49-F238E27FC236}">
                <a16:creationId xmlns:a16="http://schemas.microsoft.com/office/drawing/2014/main" id="{18A489D0-2A9A-4E93-9472-66F92D257CA4}"/>
              </a:ext>
            </a:extLst>
          </p:cNvPr>
          <p:cNvSpPr/>
          <p:nvPr/>
        </p:nvSpPr>
        <p:spPr>
          <a:xfrm>
            <a:off x="1745442" y="4349252"/>
            <a:ext cx="3597783" cy="1235361"/>
          </a:xfrm>
          <a:custGeom>
            <a:avLst/>
            <a:gdLst>
              <a:gd name="connsiteX0" fmla="*/ 3542926 w 3755463"/>
              <a:gd name="connsiteY0" fmla="*/ 461589 h 979948"/>
              <a:gd name="connsiteX1" fmla="*/ 3409576 w 3755463"/>
              <a:gd name="connsiteY1" fmla="*/ 956889 h 979948"/>
              <a:gd name="connsiteX2" fmla="*/ 304426 w 3755463"/>
              <a:gd name="connsiteY2" fmla="*/ 814014 h 979948"/>
              <a:gd name="connsiteX3" fmla="*/ 94876 w 3755463"/>
              <a:gd name="connsiteY3" fmla="*/ 80589 h 979948"/>
              <a:gd name="connsiteX4" fmla="*/ 113926 w 3755463"/>
              <a:gd name="connsiteY4" fmla="*/ 52014 h 979948"/>
              <a:gd name="connsiteX0" fmla="*/ 3542926 w 3755463"/>
              <a:gd name="connsiteY0" fmla="*/ 381000 h 899359"/>
              <a:gd name="connsiteX1" fmla="*/ 3409576 w 3755463"/>
              <a:gd name="connsiteY1" fmla="*/ 876300 h 899359"/>
              <a:gd name="connsiteX2" fmla="*/ 304426 w 3755463"/>
              <a:gd name="connsiteY2" fmla="*/ 733425 h 899359"/>
              <a:gd name="connsiteX3" fmla="*/ 94876 w 3755463"/>
              <a:gd name="connsiteY3" fmla="*/ 0 h 899359"/>
              <a:gd name="connsiteX0" fmla="*/ 3516366 w 3597202"/>
              <a:gd name="connsiteY0" fmla="*/ 381000 h 880977"/>
              <a:gd name="connsiteX1" fmla="*/ 2997426 w 3597202"/>
              <a:gd name="connsiteY1" fmla="*/ 854266 h 880977"/>
              <a:gd name="connsiteX2" fmla="*/ 277866 w 3597202"/>
              <a:gd name="connsiteY2" fmla="*/ 733425 h 880977"/>
              <a:gd name="connsiteX3" fmla="*/ 68316 w 3597202"/>
              <a:gd name="connsiteY3" fmla="*/ 0 h 880977"/>
              <a:gd name="connsiteX0" fmla="*/ 3516366 w 3592267"/>
              <a:gd name="connsiteY0" fmla="*/ 381000 h 915121"/>
              <a:gd name="connsiteX1" fmla="*/ 2997426 w 3592267"/>
              <a:gd name="connsiteY1" fmla="*/ 854266 h 915121"/>
              <a:gd name="connsiteX2" fmla="*/ 277866 w 3592267"/>
              <a:gd name="connsiteY2" fmla="*/ 733425 h 915121"/>
              <a:gd name="connsiteX3" fmla="*/ 68316 w 3592267"/>
              <a:gd name="connsiteY3" fmla="*/ 0 h 915121"/>
              <a:gd name="connsiteX0" fmla="*/ 3521882 w 3597783"/>
              <a:gd name="connsiteY0" fmla="*/ 689473 h 1235361"/>
              <a:gd name="connsiteX1" fmla="*/ 3002942 w 3597783"/>
              <a:gd name="connsiteY1" fmla="*/ 1162739 h 1235361"/>
              <a:gd name="connsiteX2" fmla="*/ 283382 w 3597783"/>
              <a:gd name="connsiteY2" fmla="*/ 1041898 h 1235361"/>
              <a:gd name="connsiteX3" fmla="*/ 62815 w 3597783"/>
              <a:gd name="connsiteY3" fmla="*/ 0 h 1235361"/>
            </a:gdLst>
            <a:ahLst/>
            <a:cxnLst>
              <a:cxn ang="0">
                <a:pos x="connsiteX0" y="connsiteY0"/>
              </a:cxn>
              <a:cxn ang="0">
                <a:pos x="connsiteX1" y="connsiteY1"/>
              </a:cxn>
              <a:cxn ang="0">
                <a:pos x="connsiteX2" y="connsiteY2"/>
              </a:cxn>
              <a:cxn ang="0">
                <a:pos x="connsiteX3" y="connsiteY3"/>
              </a:cxn>
            </a:cxnLst>
            <a:rect l="l" t="t" r="r" b="b"/>
            <a:pathLst>
              <a:path w="3597783" h="1235361">
                <a:moveTo>
                  <a:pt x="3521882" y="689473"/>
                </a:moveTo>
                <a:cubicBezTo>
                  <a:pt x="3725082" y="907754"/>
                  <a:pt x="3509641" y="1026883"/>
                  <a:pt x="3002942" y="1162739"/>
                </a:cubicBezTo>
                <a:cubicBezTo>
                  <a:pt x="2496243" y="1298595"/>
                  <a:pt x="773403" y="1235688"/>
                  <a:pt x="283382" y="1041898"/>
                </a:cubicBezTo>
                <a:cubicBezTo>
                  <a:pt x="-206639" y="848108"/>
                  <a:pt x="94565" y="127000"/>
                  <a:pt x="62815" y="0"/>
                </a:cubicBezTo>
              </a:path>
            </a:pathLst>
          </a:custGeom>
          <a:noFill/>
          <a:ln>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BB268E13-8D42-458F-B828-7AD8AF599BCE}"/>
              </a:ext>
            </a:extLst>
          </p:cNvPr>
          <p:cNvSpPr/>
          <p:nvPr/>
        </p:nvSpPr>
        <p:spPr>
          <a:xfrm flipH="1">
            <a:off x="7993783" y="5100809"/>
            <a:ext cx="1491739" cy="1278468"/>
          </a:xfrm>
          <a:custGeom>
            <a:avLst/>
            <a:gdLst>
              <a:gd name="connsiteX0" fmla="*/ 3542926 w 3755463"/>
              <a:gd name="connsiteY0" fmla="*/ 461589 h 979948"/>
              <a:gd name="connsiteX1" fmla="*/ 3409576 w 3755463"/>
              <a:gd name="connsiteY1" fmla="*/ 956889 h 979948"/>
              <a:gd name="connsiteX2" fmla="*/ 304426 w 3755463"/>
              <a:gd name="connsiteY2" fmla="*/ 814014 h 979948"/>
              <a:gd name="connsiteX3" fmla="*/ 94876 w 3755463"/>
              <a:gd name="connsiteY3" fmla="*/ 80589 h 979948"/>
              <a:gd name="connsiteX4" fmla="*/ 113926 w 3755463"/>
              <a:gd name="connsiteY4" fmla="*/ 52014 h 979948"/>
              <a:gd name="connsiteX0" fmla="*/ 3542926 w 3755463"/>
              <a:gd name="connsiteY0" fmla="*/ 381000 h 899359"/>
              <a:gd name="connsiteX1" fmla="*/ 3409576 w 3755463"/>
              <a:gd name="connsiteY1" fmla="*/ 876300 h 899359"/>
              <a:gd name="connsiteX2" fmla="*/ 304426 w 3755463"/>
              <a:gd name="connsiteY2" fmla="*/ 733425 h 899359"/>
              <a:gd name="connsiteX3" fmla="*/ 94876 w 3755463"/>
              <a:gd name="connsiteY3" fmla="*/ 0 h 899359"/>
              <a:gd name="connsiteX0" fmla="*/ 3516366 w 3597202"/>
              <a:gd name="connsiteY0" fmla="*/ 381000 h 880977"/>
              <a:gd name="connsiteX1" fmla="*/ 2997426 w 3597202"/>
              <a:gd name="connsiteY1" fmla="*/ 854266 h 880977"/>
              <a:gd name="connsiteX2" fmla="*/ 277866 w 3597202"/>
              <a:gd name="connsiteY2" fmla="*/ 733425 h 880977"/>
              <a:gd name="connsiteX3" fmla="*/ 68316 w 3597202"/>
              <a:gd name="connsiteY3" fmla="*/ 0 h 880977"/>
              <a:gd name="connsiteX0" fmla="*/ 3516366 w 3592267"/>
              <a:gd name="connsiteY0" fmla="*/ 381000 h 915121"/>
              <a:gd name="connsiteX1" fmla="*/ 2997426 w 3592267"/>
              <a:gd name="connsiteY1" fmla="*/ 854266 h 915121"/>
              <a:gd name="connsiteX2" fmla="*/ 277866 w 3592267"/>
              <a:gd name="connsiteY2" fmla="*/ 733425 h 915121"/>
              <a:gd name="connsiteX3" fmla="*/ 68316 w 3592267"/>
              <a:gd name="connsiteY3" fmla="*/ 0 h 915121"/>
              <a:gd name="connsiteX0" fmla="*/ 2315528 w 3078953"/>
              <a:gd name="connsiteY0" fmla="*/ 0 h 1209796"/>
              <a:gd name="connsiteX1" fmla="*/ 2997426 w 3078953"/>
              <a:gd name="connsiteY1" fmla="*/ 1134278 h 1209796"/>
              <a:gd name="connsiteX2" fmla="*/ 277866 w 3078953"/>
              <a:gd name="connsiteY2" fmla="*/ 1013437 h 1209796"/>
              <a:gd name="connsiteX3" fmla="*/ 68316 w 3078953"/>
              <a:gd name="connsiteY3" fmla="*/ 280012 h 1209796"/>
              <a:gd name="connsiteX0" fmla="*/ 2247212 w 2308572"/>
              <a:gd name="connsiteY0" fmla="*/ 0 h 1051577"/>
              <a:gd name="connsiteX1" fmla="*/ 1772339 w 2308572"/>
              <a:gd name="connsiteY1" fmla="*/ 847840 h 1051577"/>
              <a:gd name="connsiteX2" fmla="*/ 209550 w 2308572"/>
              <a:gd name="connsiteY2" fmla="*/ 1013437 h 1051577"/>
              <a:gd name="connsiteX3" fmla="*/ 0 w 2308572"/>
              <a:gd name="connsiteY3" fmla="*/ 280012 h 1051577"/>
              <a:gd name="connsiteX0" fmla="*/ 2111403 w 2172763"/>
              <a:gd name="connsiteY0" fmla="*/ 0 h 1047596"/>
              <a:gd name="connsiteX1" fmla="*/ 1636530 w 2172763"/>
              <a:gd name="connsiteY1" fmla="*/ 847840 h 1047596"/>
              <a:gd name="connsiteX2" fmla="*/ 73741 w 2172763"/>
              <a:gd name="connsiteY2" fmla="*/ 1013437 h 1047596"/>
              <a:gd name="connsiteX3" fmla="*/ 216731 w 2172763"/>
              <a:gd name="connsiteY3" fmla="*/ 335096 h 1047596"/>
              <a:gd name="connsiteX0" fmla="*/ 1894672 w 1946854"/>
              <a:gd name="connsiteY0" fmla="*/ 0 h 907717"/>
              <a:gd name="connsiteX1" fmla="*/ 1419799 w 1946854"/>
              <a:gd name="connsiteY1" fmla="*/ 847840 h 907717"/>
              <a:gd name="connsiteX2" fmla="*/ 462938 w 1946854"/>
              <a:gd name="connsiteY2" fmla="*/ 782083 h 907717"/>
              <a:gd name="connsiteX3" fmla="*/ 0 w 1946854"/>
              <a:gd name="connsiteY3" fmla="*/ 335096 h 907717"/>
              <a:gd name="connsiteX0" fmla="*/ 1631907 w 1712812"/>
              <a:gd name="connsiteY0" fmla="*/ 0 h 1099959"/>
              <a:gd name="connsiteX1" fmla="*/ 1419799 w 1712812"/>
              <a:gd name="connsiteY1" fmla="*/ 1026825 h 1099959"/>
              <a:gd name="connsiteX2" fmla="*/ 462938 w 1712812"/>
              <a:gd name="connsiteY2" fmla="*/ 961068 h 1099959"/>
              <a:gd name="connsiteX3" fmla="*/ 0 w 1712812"/>
              <a:gd name="connsiteY3" fmla="*/ 514081 h 1099959"/>
              <a:gd name="connsiteX0" fmla="*/ 1536356 w 1617261"/>
              <a:gd name="connsiteY0" fmla="*/ 0 h 1093183"/>
              <a:gd name="connsiteX1" fmla="*/ 1324248 w 1617261"/>
              <a:gd name="connsiteY1" fmla="*/ 1026825 h 1093183"/>
              <a:gd name="connsiteX2" fmla="*/ 367387 w 1617261"/>
              <a:gd name="connsiteY2" fmla="*/ 961068 h 1093183"/>
              <a:gd name="connsiteX3" fmla="*/ 0 w 1617261"/>
              <a:gd name="connsiteY3" fmla="*/ 711906 h 1093183"/>
            </a:gdLst>
            <a:ahLst/>
            <a:cxnLst>
              <a:cxn ang="0">
                <a:pos x="connsiteX0" y="connsiteY0"/>
              </a:cxn>
              <a:cxn ang="0">
                <a:pos x="connsiteX1" y="connsiteY1"/>
              </a:cxn>
              <a:cxn ang="0">
                <a:pos x="connsiteX2" y="connsiteY2"/>
              </a:cxn>
              <a:cxn ang="0">
                <a:pos x="connsiteX3" y="connsiteY3"/>
              </a:cxn>
            </a:cxnLst>
            <a:rect l="l" t="t" r="r" b="b"/>
            <a:pathLst>
              <a:path w="1617261" h="1093183">
                <a:moveTo>
                  <a:pt x="1536356" y="0"/>
                </a:moveTo>
                <a:cubicBezTo>
                  <a:pt x="1739556" y="218281"/>
                  <a:pt x="1519076" y="866647"/>
                  <a:pt x="1324248" y="1026825"/>
                </a:cubicBezTo>
                <a:cubicBezTo>
                  <a:pt x="1129420" y="1187003"/>
                  <a:pt x="588095" y="1013554"/>
                  <a:pt x="367387" y="961068"/>
                </a:cubicBezTo>
                <a:cubicBezTo>
                  <a:pt x="146679" y="908582"/>
                  <a:pt x="31750" y="838906"/>
                  <a:pt x="0" y="711906"/>
                </a:cubicBezTo>
              </a:path>
            </a:pathLst>
          </a:custGeom>
          <a:noFill/>
          <a:ln>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9644C1B9-AAF1-4E88-9698-5F01C590183C}"/>
              </a:ext>
            </a:extLst>
          </p:cNvPr>
          <p:cNvSpPr/>
          <p:nvPr/>
        </p:nvSpPr>
        <p:spPr>
          <a:xfrm>
            <a:off x="838199" y="1143109"/>
            <a:ext cx="10883747" cy="1384995"/>
          </a:xfrm>
          <a:prstGeom prst="rect">
            <a:avLst/>
          </a:prstGeom>
        </p:spPr>
        <p:txBody>
          <a:bodyPr wrap="square">
            <a:spAutoFit/>
          </a:bodyPr>
          <a:lstStyle/>
          <a:p>
            <a:pPr marL="800100" lvl="1" indent="-342900">
              <a:buFont typeface="Arial" panose="020B0604020202020204" pitchFamily="34" charset="0"/>
              <a:buChar char="•"/>
            </a:pPr>
            <a:r>
              <a:rPr lang="en-US" sz="2800" dirty="0">
                <a:latin typeface="Panton" panose="00000500000000000000" pitchFamily="50" charset="0"/>
              </a:rPr>
              <a:t>Bad (one table)</a:t>
            </a:r>
          </a:p>
          <a:p>
            <a:pPr lvl="1"/>
            <a:r>
              <a:rPr lang="en-US" sz="2800" u="sng" dirty="0">
                <a:latin typeface="Panton" panose="00000500000000000000" pitchFamily="50" charset="0"/>
              </a:rPr>
              <a:t>Student</a:t>
            </a:r>
          </a:p>
          <a:p>
            <a:pPr lvl="1"/>
            <a:r>
              <a:rPr lang="en-US" sz="2800" dirty="0">
                <a:latin typeface="Panton" panose="00000500000000000000" pitchFamily="50" charset="0"/>
              </a:rPr>
              <a:t>NAME(key)_PHONE1_PHONE2_PHONE3_PHONE4…</a:t>
            </a:r>
          </a:p>
        </p:txBody>
      </p:sp>
    </p:spTree>
    <p:extLst>
      <p:ext uri="{BB962C8B-B14F-4D97-AF65-F5344CB8AC3E}">
        <p14:creationId xmlns:p14="http://schemas.microsoft.com/office/powerpoint/2010/main" val="3505153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30" grpId="0" animBg="1"/>
      <p:bldP spid="3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6C887F-C1B2-4A0F-91D1-286083125B0F}"/>
              </a:ext>
            </a:extLst>
          </p:cNvPr>
          <p:cNvSpPr>
            <a:spLocks noGrp="1"/>
          </p:cNvSpPr>
          <p:nvPr>
            <p:ph type="title"/>
          </p:nvPr>
        </p:nvSpPr>
        <p:spPr/>
        <p:txBody>
          <a:bodyPr/>
          <a:lstStyle/>
          <a:p>
            <a:r>
              <a:rPr lang="en-US" dirty="0"/>
              <a:t>Normalization Antipatterns</a:t>
            </a:r>
          </a:p>
        </p:txBody>
      </p:sp>
      <p:sp>
        <p:nvSpPr>
          <p:cNvPr id="5" name="Content Placeholder 4">
            <a:extLst>
              <a:ext uri="{FF2B5EF4-FFF2-40B4-BE49-F238E27FC236}">
                <a16:creationId xmlns:a16="http://schemas.microsoft.com/office/drawing/2014/main" id="{77D9EC14-5750-4572-BD1E-228D0EDC682B}"/>
              </a:ext>
            </a:extLst>
          </p:cNvPr>
          <p:cNvSpPr>
            <a:spLocks noGrp="1"/>
          </p:cNvSpPr>
          <p:nvPr>
            <p:ph idx="1"/>
          </p:nvPr>
        </p:nvSpPr>
        <p:spPr>
          <a:xfrm>
            <a:off x="838200" y="3250915"/>
            <a:ext cx="11247304" cy="3607084"/>
          </a:xfrm>
        </p:spPr>
        <p:txBody>
          <a:bodyPr>
            <a:normAutofit fontScale="92500" lnSpcReduction="20000"/>
          </a:bodyPr>
          <a:lstStyle/>
          <a:p>
            <a:pPr lvl="1"/>
            <a:r>
              <a:rPr lang="en-US" dirty="0"/>
              <a:t>Good (three tables):				</a:t>
            </a:r>
            <a:r>
              <a:rPr lang="en-US" u="sng" dirty="0"/>
              <a:t> Student</a:t>
            </a:r>
            <a:endParaRPr lang="en-US" dirty="0"/>
          </a:p>
          <a:p>
            <a:pPr marL="457200" lvl="1" indent="0">
              <a:buNone/>
            </a:pPr>
            <a:r>
              <a:rPr lang="en-US" sz="2400" dirty="0"/>
              <a:t>							ID(key)_Name	</a:t>
            </a:r>
            <a:endParaRPr lang="en-US" sz="2400" u="sng" dirty="0"/>
          </a:p>
          <a:p>
            <a:pPr marL="457200" lvl="1" indent="0">
              <a:buNone/>
            </a:pPr>
            <a:r>
              <a:rPr lang="en-US" sz="2400" u="sng" dirty="0" err="1"/>
              <a:t>StudentPhone</a:t>
            </a:r>
            <a:r>
              <a:rPr lang="en-US" sz="2400" dirty="0"/>
              <a:t> 					 1 B Smith</a:t>
            </a:r>
            <a:endParaRPr lang="en-US" sz="2400" u="sng" dirty="0"/>
          </a:p>
          <a:p>
            <a:pPr marL="457200" lvl="1" indent="0">
              <a:buNone/>
            </a:pPr>
            <a:r>
              <a:rPr lang="en-US" sz="2400" dirty="0"/>
              <a:t>ID(key)_</a:t>
            </a:r>
            <a:r>
              <a:rPr lang="en-US" sz="2400" dirty="0" err="1"/>
              <a:t>StudentID_PhoneNum_PhoneTypeID</a:t>
            </a:r>
            <a:r>
              <a:rPr lang="en-US" sz="2400" dirty="0"/>
              <a:t> 	 2 J Smith</a:t>
            </a:r>
          </a:p>
          <a:p>
            <a:pPr marL="457200" lvl="1" indent="0">
              <a:buNone/>
            </a:pPr>
            <a:r>
              <a:rPr lang="en-US" sz="2400" dirty="0"/>
              <a:t>1	1	2255555555	1		 	 3 K Smith 	</a:t>
            </a:r>
            <a:endParaRPr lang="en-US" sz="2400" u="sng" dirty="0"/>
          </a:p>
          <a:p>
            <a:pPr marL="457200" lvl="1" indent="0">
              <a:buNone/>
            </a:pPr>
            <a:r>
              <a:rPr lang="en-US" sz="2400" dirty="0"/>
              <a:t>2	1	2254444444	1			</a:t>
            </a:r>
          </a:p>
          <a:p>
            <a:pPr marL="457200" lvl="1" indent="0">
              <a:buNone/>
            </a:pPr>
            <a:r>
              <a:rPr lang="en-US" sz="2400" dirty="0"/>
              <a:t>3	1	2253333333	2			</a:t>
            </a:r>
            <a:r>
              <a:rPr lang="en-US" sz="2400" u="sng" dirty="0"/>
              <a:t> </a:t>
            </a:r>
            <a:r>
              <a:rPr lang="en-US" sz="2400" u="sng" dirty="0" err="1"/>
              <a:t>PhoneType</a:t>
            </a:r>
            <a:endParaRPr lang="en-US" sz="2400" dirty="0"/>
          </a:p>
          <a:p>
            <a:pPr marL="457200" lvl="1" indent="0">
              <a:buNone/>
            </a:pPr>
            <a:r>
              <a:rPr lang="en-US" sz="2400" dirty="0"/>
              <a:t>4	2	2255555555	1		 	ID(key)_Type</a:t>
            </a:r>
          </a:p>
          <a:p>
            <a:pPr marL="457200" lvl="1" indent="0">
              <a:buNone/>
            </a:pPr>
            <a:r>
              <a:rPr lang="en-US" sz="2400" dirty="0"/>
              <a:t>5	2	2254444444	2		 	1	Mobile</a:t>
            </a:r>
          </a:p>
          <a:p>
            <a:pPr marL="914400" lvl="1" indent="-457200">
              <a:buAutoNum type="arabicPlain" startAt="6"/>
            </a:pPr>
            <a:r>
              <a:rPr lang="en-US" sz="2400" dirty="0"/>
              <a:t>3	2255555555	1		 	2	Home </a:t>
            </a:r>
          </a:p>
          <a:p>
            <a:pPr marL="971550" lvl="1" indent="-514350">
              <a:buAutoNum type="arabicPlain" startAt="6"/>
            </a:pPr>
            <a:r>
              <a:rPr lang="en-US" sz="2400" dirty="0"/>
              <a:t>….</a:t>
            </a:r>
            <a:endParaRPr lang="en-US" dirty="0"/>
          </a:p>
        </p:txBody>
      </p:sp>
      <p:sp>
        <p:nvSpPr>
          <p:cNvPr id="6" name="Rectangle 5">
            <a:extLst>
              <a:ext uri="{FF2B5EF4-FFF2-40B4-BE49-F238E27FC236}">
                <a16:creationId xmlns:a16="http://schemas.microsoft.com/office/drawing/2014/main" id="{D0616F5E-44D0-4C26-89AB-E774B4FE5A84}"/>
              </a:ext>
            </a:extLst>
          </p:cNvPr>
          <p:cNvSpPr/>
          <p:nvPr/>
        </p:nvSpPr>
        <p:spPr>
          <a:xfrm>
            <a:off x="838200" y="1021437"/>
            <a:ext cx="10894764" cy="2130327"/>
          </a:xfrm>
          <a:prstGeom prst="rect">
            <a:avLst/>
          </a:prstGeom>
        </p:spPr>
        <p:txBody>
          <a:bodyPr wrap="square">
            <a:spAutoFit/>
          </a:bodyPr>
          <a:lstStyle/>
          <a:p>
            <a:pPr marL="685800" lvl="1" indent="-228600">
              <a:lnSpc>
                <a:spcPct val="90000"/>
              </a:lnSpc>
              <a:spcBef>
                <a:spcPts val="500"/>
              </a:spcBef>
              <a:buFont typeface="Arial" panose="020B0604020202020204" pitchFamily="34" charset="0"/>
              <a:buChar char="•"/>
            </a:pPr>
            <a:r>
              <a:rPr lang="en-US" sz="2400" dirty="0">
                <a:solidFill>
                  <a:prstClr val="black"/>
                </a:solidFill>
                <a:latin typeface="Panton" panose="00000500000000000000" pitchFamily="50" charset="0"/>
              </a:rPr>
              <a:t>Bad (one table)</a:t>
            </a:r>
          </a:p>
          <a:p>
            <a:pPr lvl="1">
              <a:lnSpc>
                <a:spcPct val="90000"/>
              </a:lnSpc>
              <a:spcBef>
                <a:spcPts val="500"/>
              </a:spcBef>
            </a:pPr>
            <a:r>
              <a:rPr lang="en-US" sz="2000" u="sng" dirty="0">
                <a:solidFill>
                  <a:prstClr val="black"/>
                </a:solidFill>
                <a:latin typeface="Panton" panose="00000500000000000000" pitchFamily="50" charset="0"/>
              </a:rPr>
              <a:t>Student</a:t>
            </a:r>
          </a:p>
          <a:p>
            <a:pPr lvl="1">
              <a:lnSpc>
                <a:spcPct val="90000"/>
              </a:lnSpc>
              <a:spcBef>
                <a:spcPts val="500"/>
              </a:spcBef>
            </a:pPr>
            <a:r>
              <a:rPr lang="en-US" sz="2000" dirty="0">
                <a:solidFill>
                  <a:prstClr val="black"/>
                </a:solidFill>
                <a:latin typeface="Panton" panose="00000500000000000000" pitchFamily="50" charset="0"/>
              </a:rPr>
              <a:t>NAME(key)_PHONE1_PHONE2_PHONE3_PHONE4…</a:t>
            </a:r>
          </a:p>
          <a:p>
            <a:pPr lvl="1">
              <a:lnSpc>
                <a:spcPct val="90000"/>
              </a:lnSpc>
              <a:spcBef>
                <a:spcPts val="500"/>
              </a:spcBef>
            </a:pPr>
            <a:r>
              <a:rPr lang="en-US" sz="2000" dirty="0">
                <a:solidFill>
                  <a:prstClr val="black"/>
                </a:solidFill>
                <a:latin typeface="Panton" panose="00000500000000000000" pitchFamily="50" charset="0"/>
              </a:rPr>
              <a:t>B Smith	    2255555555 2254444444 2253333333 NULL</a:t>
            </a:r>
          </a:p>
          <a:p>
            <a:pPr lvl="1">
              <a:lnSpc>
                <a:spcPct val="90000"/>
              </a:lnSpc>
              <a:spcBef>
                <a:spcPts val="500"/>
              </a:spcBef>
            </a:pPr>
            <a:r>
              <a:rPr lang="en-US" sz="2000" dirty="0">
                <a:solidFill>
                  <a:prstClr val="black"/>
                </a:solidFill>
                <a:latin typeface="Panton" panose="00000500000000000000" pitchFamily="50" charset="0"/>
              </a:rPr>
              <a:t>J Smith	    2255555555 2254444444 NULL </a:t>
            </a:r>
            <a:r>
              <a:rPr lang="en-US" sz="2000" dirty="0" err="1">
                <a:solidFill>
                  <a:prstClr val="black"/>
                </a:solidFill>
                <a:latin typeface="Panton" panose="00000500000000000000" pitchFamily="50" charset="0"/>
              </a:rPr>
              <a:t>NULL</a:t>
            </a:r>
            <a:endParaRPr lang="en-US" sz="2000" dirty="0">
              <a:solidFill>
                <a:prstClr val="black"/>
              </a:solidFill>
              <a:latin typeface="Panton" panose="00000500000000000000" pitchFamily="50" charset="0"/>
            </a:endParaRPr>
          </a:p>
          <a:p>
            <a:pPr lvl="1">
              <a:lnSpc>
                <a:spcPct val="90000"/>
              </a:lnSpc>
              <a:spcBef>
                <a:spcPts val="500"/>
              </a:spcBef>
            </a:pPr>
            <a:r>
              <a:rPr lang="en-US" sz="2000" dirty="0">
                <a:solidFill>
                  <a:prstClr val="black"/>
                </a:solidFill>
                <a:latin typeface="Panton" panose="00000500000000000000" pitchFamily="50" charset="0"/>
              </a:rPr>
              <a:t>K Smith	    2255555555 2254444444 2251111111 2259999999</a:t>
            </a:r>
          </a:p>
        </p:txBody>
      </p:sp>
    </p:spTree>
    <p:extLst>
      <p:ext uri="{BB962C8B-B14F-4D97-AF65-F5344CB8AC3E}">
        <p14:creationId xmlns:p14="http://schemas.microsoft.com/office/powerpoint/2010/main" val="148260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6C887F-C1B2-4A0F-91D1-286083125B0F}"/>
              </a:ext>
            </a:extLst>
          </p:cNvPr>
          <p:cNvSpPr>
            <a:spLocks noGrp="1"/>
          </p:cNvSpPr>
          <p:nvPr>
            <p:ph type="title"/>
          </p:nvPr>
        </p:nvSpPr>
        <p:spPr/>
        <p:txBody>
          <a:bodyPr/>
          <a:lstStyle/>
          <a:p>
            <a:r>
              <a:rPr lang="en-US" dirty="0"/>
              <a:t>Dimensional Design</a:t>
            </a:r>
          </a:p>
        </p:txBody>
      </p:sp>
      <p:sp>
        <p:nvSpPr>
          <p:cNvPr id="7" name="TextBox 6">
            <a:extLst>
              <a:ext uri="{FF2B5EF4-FFF2-40B4-BE49-F238E27FC236}">
                <a16:creationId xmlns:a16="http://schemas.microsoft.com/office/drawing/2014/main" id="{8E9DF723-F6B1-4FCE-91C7-9501E7BD46AC}"/>
              </a:ext>
            </a:extLst>
          </p:cNvPr>
          <p:cNvSpPr txBox="1"/>
          <p:nvPr/>
        </p:nvSpPr>
        <p:spPr>
          <a:xfrm>
            <a:off x="1000125" y="1409700"/>
            <a:ext cx="10515600" cy="5078313"/>
          </a:xfrm>
          <a:prstGeom prst="rect">
            <a:avLst/>
          </a:prstGeom>
          <a:noFill/>
        </p:spPr>
        <p:txBody>
          <a:bodyPr wrap="square" rtlCol="0">
            <a:spAutoFit/>
          </a:bodyPr>
          <a:lstStyle/>
          <a:p>
            <a:r>
              <a:rPr lang="en-US" sz="3600" dirty="0"/>
              <a:t>Normalized – heavy read/</a:t>
            </a:r>
            <a:r>
              <a:rPr lang="en-US" sz="3600" b="1" dirty="0"/>
              <a:t>write</a:t>
            </a:r>
          </a:p>
          <a:p>
            <a:r>
              <a:rPr lang="en-US" sz="3600" dirty="0"/>
              <a:t>Dimensional – heavy </a:t>
            </a:r>
            <a:r>
              <a:rPr lang="en-US" sz="3600" b="1" dirty="0"/>
              <a:t>read</a:t>
            </a:r>
          </a:p>
          <a:p>
            <a:endParaRPr lang="en-US" sz="3600" b="1" dirty="0"/>
          </a:p>
          <a:p>
            <a:r>
              <a:rPr lang="en-US" sz="3600" dirty="0"/>
              <a:t>Normalized – source of the </a:t>
            </a:r>
            <a:r>
              <a:rPr lang="en-US" sz="3600" b="1" dirty="0"/>
              <a:t>data as it changed</a:t>
            </a:r>
          </a:p>
          <a:p>
            <a:r>
              <a:rPr lang="en-US" sz="3600" dirty="0"/>
              <a:t>Dimensional – source of </a:t>
            </a:r>
            <a:r>
              <a:rPr lang="en-US" sz="3600" b="1" dirty="0"/>
              <a:t>reporting, analysis</a:t>
            </a:r>
          </a:p>
          <a:p>
            <a:endParaRPr lang="en-US" sz="3600" b="1" dirty="0"/>
          </a:p>
          <a:p>
            <a:r>
              <a:rPr lang="en-US" sz="3600" dirty="0"/>
              <a:t>Kimball – a design pattern by Ralph Kimball, common industry standard for “star schema” design.</a:t>
            </a:r>
          </a:p>
          <a:p>
            <a:endParaRPr lang="en-US" sz="3600" dirty="0"/>
          </a:p>
        </p:txBody>
      </p:sp>
    </p:spTree>
    <p:extLst>
      <p:ext uri="{BB962C8B-B14F-4D97-AF65-F5344CB8AC3E}">
        <p14:creationId xmlns:p14="http://schemas.microsoft.com/office/powerpoint/2010/main" val="36492585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6C887F-C1B2-4A0F-91D1-286083125B0F}"/>
              </a:ext>
            </a:extLst>
          </p:cNvPr>
          <p:cNvSpPr>
            <a:spLocks noGrp="1"/>
          </p:cNvSpPr>
          <p:nvPr>
            <p:ph type="title"/>
          </p:nvPr>
        </p:nvSpPr>
        <p:spPr>
          <a:xfrm>
            <a:off x="838200" y="365125"/>
            <a:ext cx="10515600" cy="755463"/>
          </a:xfrm>
        </p:spPr>
        <p:txBody>
          <a:bodyPr/>
          <a:lstStyle/>
          <a:p>
            <a:r>
              <a:rPr lang="en-US" dirty="0"/>
              <a:t>Dimensional Design</a:t>
            </a:r>
          </a:p>
        </p:txBody>
      </p:sp>
      <p:sp>
        <p:nvSpPr>
          <p:cNvPr id="7" name="TextBox 6">
            <a:extLst>
              <a:ext uri="{FF2B5EF4-FFF2-40B4-BE49-F238E27FC236}">
                <a16:creationId xmlns:a16="http://schemas.microsoft.com/office/drawing/2014/main" id="{8E9DF723-F6B1-4FCE-91C7-9501E7BD46AC}"/>
              </a:ext>
            </a:extLst>
          </p:cNvPr>
          <p:cNvSpPr txBox="1"/>
          <p:nvPr/>
        </p:nvSpPr>
        <p:spPr>
          <a:xfrm>
            <a:off x="1000125" y="1409700"/>
            <a:ext cx="3876675" cy="4893647"/>
          </a:xfrm>
          <a:prstGeom prst="rect">
            <a:avLst/>
          </a:prstGeom>
          <a:noFill/>
        </p:spPr>
        <p:txBody>
          <a:bodyPr wrap="square" rtlCol="0">
            <a:spAutoFit/>
          </a:bodyPr>
          <a:lstStyle/>
          <a:p>
            <a:r>
              <a:rPr lang="en-US" sz="2400" u="sng" dirty="0" err="1"/>
              <a:t>FactEnrollment</a:t>
            </a:r>
            <a:endParaRPr lang="en-US" sz="2400" u="sng" dirty="0"/>
          </a:p>
          <a:p>
            <a:r>
              <a:rPr lang="en-US" sz="2400" dirty="0" err="1"/>
              <a:t>DimStudentID</a:t>
            </a:r>
            <a:endParaRPr lang="en-US" sz="2400" dirty="0"/>
          </a:p>
          <a:p>
            <a:r>
              <a:rPr lang="en-US" sz="2400" dirty="0" err="1"/>
              <a:t>DimGenderID</a:t>
            </a:r>
            <a:endParaRPr lang="en-US" sz="2400" dirty="0"/>
          </a:p>
          <a:p>
            <a:r>
              <a:rPr lang="en-US" sz="2400" dirty="0" err="1"/>
              <a:t>DimHighSchoolID</a:t>
            </a:r>
            <a:endParaRPr lang="en-US" sz="2400" dirty="0"/>
          </a:p>
          <a:p>
            <a:r>
              <a:rPr lang="en-US" sz="2400" dirty="0" err="1"/>
              <a:t>DimHomeStateID</a:t>
            </a:r>
            <a:endParaRPr lang="en-US" sz="2400" dirty="0"/>
          </a:p>
          <a:p>
            <a:r>
              <a:rPr lang="en-US" sz="2400" dirty="0" err="1"/>
              <a:t>DimClassID</a:t>
            </a:r>
            <a:endParaRPr lang="en-US" sz="2400" dirty="0"/>
          </a:p>
          <a:p>
            <a:r>
              <a:rPr lang="en-US" sz="2400" dirty="0" err="1"/>
              <a:t>DimDateID</a:t>
            </a:r>
            <a:endParaRPr lang="en-US" sz="2400" dirty="0"/>
          </a:p>
          <a:p>
            <a:r>
              <a:rPr lang="en-US" sz="2400" dirty="0" err="1"/>
              <a:t>DimAnticipatedGradDateID</a:t>
            </a:r>
            <a:br>
              <a:rPr lang="en-US" sz="2400" dirty="0"/>
            </a:br>
            <a:r>
              <a:rPr lang="en-US" sz="2400" dirty="0"/>
              <a:t>…</a:t>
            </a:r>
          </a:p>
          <a:p>
            <a:r>
              <a:rPr lang="en-US" sz="2400" dirty="0"/>
              <a:t>Count</a:t>
            </a:r>
          </a:p>
          <a:p>
            <a:r>
              <a:rPr lang="en-US" sz="2400" dirty="0"/>
              <a:t>GPA</a:t>
            </a:r>
          </a:p>
          <a:p>
            <a:r>
              <a:rPr lang="en-US" sz="2400" dirty="0" err="1"/>
              <a:t>CreditHoursEarned</a:t>
            </a:r>
            <a:endParaRPr lang="en-US" sz="2400" dirty="0"/>
          </a:p>
          <a:p>
            <a:r>
              <a:rPr lang="en-US" sz="2400" dirty="0" err="1"/>
              <a:t>CountW</a:t>
            </a:r>
            <a:endParaRPr lang="en-US" sz="2400" dirty="0"/>
          </a:p>
        </p:txBody>
      </p:sp>
      <p:sp>
        <p:nvSpPr>
          <p:cNvPr id="5" name="TextBox 4">
            <a:extLst>
              <a:ext uri="{FF2B5EF4-FFF2-40B4-BE49-F238E27FC236}">
                <a16:creationId xmlns:a16="http://schemas.microsoft.com/office/drawing/2014/main" id="{E8DE99D8-F05C-4A18-887C-6460A4FABFDD}"/>
              </a:ext>
            </a:extLst>
          </p:cNvPr>
          <p:cNvSpPr txBox="1"/>
          <p:nvPr/>
        </p:nvSpPr>
        <p:spPr>
          <a:xfrm>
            <a:off x="6648450" y="1595021"/>
            <a:ext cx="2409825" cy="4154984"/>
          </a:xfrm>
          <a:prstGeom prst="rect">
            <a:avLst/>
          </a:prstGeom>
          <a:noFill/>
        </p:spPr>
        <p:txBody>
          <a:bodyPr wrap="square" rtlCol="0">
            <a:spAutoFit/>
          </a:bodyPr>
          <a:lstStyle/>
          <a:p>
            <a:r>
              <a:rPr lang="en-US" sz="2400" u="sng" dirty="0" err="1"/>
              <a:t>DimClassID</a:t>
            </a:r>
            <a:endParaRPr lang="en-US" sz="2400" u="sng" dirty="0"/>
          </a:p>
          <a:p>
            <a:r>
              <a:rPr lang="en-US" sz="2400" dirty="0"/>
              <a:t>ID</a:t>
            </a:r>
          </a:p>
          <a:p>
            <a:r>
              <a:rPr lang="en-US" sz="2400" dirty="0"/>
              <a:t>Name</a:t>
            </a:r>
          </a:p>
          <a:p>
            <a:r>
              <a:rPr lang="en-US" sz="2400" dirty="0"/>
              <a:t>Description</a:t>
            </a:r>
          </a:p>
          <a:p>
            <a:r>
              <a:rPr lang="en-US" sz="2400" dirty="0"/>
              <a:t>Code</a:t>
            </a:r>
          </a:p>
          <a:p>
            <a:endParaRPr lang="en-US" sz="2400" dirty="0"/>
          </a:p>
          <a:p>
            <a:r>
              <a:rPr lang="en-US" sz="2400" u="sng" dirty="0" err="1"/>
              <a:t>DimHomeStateID</a:t>
            </a:r>
            <a:endParaRPr lang="en-US" sz="2400" u="sng" dirty="0"/>
          </a:p>
          <a:p>
            <a:r>
              <a:rPr lang="en-US" sz="2400" dirty="0"/>
              <a:t>ID</a:t>
            </a:r>
          </a:p>
          <a:p>
            <a:r>
              <a:rPr lang="en-US" sz="2400" dirty="0"/>
              <a:t>Abbrev</a:t>
            </a:r>
          </a:p>
          <a:p>
            <a:r>
              <a:rPr lang="en-US" sz="2400" dirty="0"/>
              <a:t>Name</a:t>
            </a:r>
          </a:p>
          <a:p>
            <a:endParaRPr lang="en-US" sz="2400" dirty="0"/>
          </a:p>
        </p:txBody>
      </p:sp>
      <p:sp>
        <p:nvSpPr>
          <p:cNvPr id="6" name="TextBox 5">
            <a:extLst>
              <a:ext uri="{FF2B5EF4-FFF2-40B4-BE49-F238E27FC236}">
                <a16:creationId xmlns:a16="http://schemas.microsoft.com/office/drawing/2014/main" id="{16F0D7AA-FBEA-416A-8682-349DF1829546}"/>
              </a:ext>
            </a:extLst>
          </p:cNvPr>
          <p:cNvSpPr txBox="1"/>
          <p:nvPr/>
        </p:nvSpPr>
        <p:spPr>
          <a:xfrm>
            <a:off x="4629151" y="1595021"/>
            <a:ext cx="2676525" cy="5632311"/>
          </a:xfrm>
          <a:prstGeom prst="rect">
            <a:avLst/>
          </a:prstGeom>
          <a:noFill/>
        </p:spPr>
        <p:txBody>
          <a:bodyPr wrap="square" rtlCol="0">
            <a:spAutoFit/>
          </a:bodyPr>
          <a:lstStyle/>
          <a:p>
            <a:r>
              <a:rPr lang="en-US" sz="2400" u="sng" dirty="0" err="1"/>
              <a:t>DimStudent</a:t>
            </a:r>
            <a:endParaRPr lang="en-US" sz="2400" u="sng" dirty="0"/>
          </a:p>
          <a:p>
            <a:r>
              <a:rPr lang="en-US" sz="2400" dirty="0"/>
              <a:t>ID</a:t>
            </a:r>
          </a:p>
          <a:p>
            <a:r>
              <a:rPr lang="en-US" sz="2400" dirty="0"/>
              <a:t>Name</a:t>
            </a:r>
          </a:p>
          <a:p>
            <a:r>
              <a:rPr lang="en-US" sz="2400" dirty="0"/>
              <a:t>DOB</a:t>
            </a:r>
          </a:p>
          <a:p>
            <a:r>
              <a:rPr lang="en-US" sz="2400" dirty="0" err="1"/>
              <a:t>HomeAddres</a:t>
            </a:r>
            <a:r>
              <a:rPr lang="en-US" sz="2400" dirty="0"/>
              <a:t>…</a:t>
            </a:r>
          </a:p>
          <a:p>
            <a:endParaRPr lang="en-US" sz="2400" dirty="0"/>
          </a:p>
          <a:p>
            <a:r>
              <a:rPr lang="en-US" sz="2400" u="sng" dirty="0" err="1"/>
              <a:t>DimGender</a:t>
            </a:r>
            <a:endParaRPr lang="en-US" sz="2400" u="sng" dirty="0"/>
          </a:p>
          <a:p>
            <a:r>
              <a:rPr lang="en-US" sz="2400" dirty="0"/>
              <a:t>ID</a:t>
            </a:r>
          </a:p>
          <a:p>
            <a:r>
              <a:rPr lang="en-US" sz="2400" dirty="0"/>
              <a:t>Name</a:t>
            </a:r>
          </a:p>
          <a:p>
            <a:endParaRPr lang="en-US" sz="2400" dirty="0"/>
          </a:p>
          <a:p>
            <a:r>
              <a:rPr lang="en-US" sz="2400" u="sng" dirty="0" err="1"/>
              <a:t>DimHighSchool</a:t>
            </a:r>
            <a:endParaRPr lang="en-US" sz="2400" u="sng" dirty="0"/>
          </a:p>
          <a:p>
            <a:r>
              <a:rPr lang="en-US" sz="2400" dirty="0"/>
              <a:t>ID</a:t>
            </a:r>
          </a:p>
          <a:p>
            <a:r>
              <a:rPr lang="en-US" sz="2400" dirty="0"/>
              <a:t>Name</a:t>
            </a:r>
          </a:p>
          <a:p>
            <a:r>
              <a:rPr lang="en-US" sz="2400" dirty="0"/>
              <a:t>Address…</a:t>
            </a:r>
          </a:p>
          <a:p>
            <a:endParaRPr lang="en-US" sz="2400" dirty="0"/>
          </a:p>
        </p:txBody>
      </p:sp>
      <p:sp>
        <p:nvSpPr>
          <p:cNvPr id="8" name="TextBox 7">
            <a:extLst>
              <a:ext uri="{FF2B5EF4-FFF2-40B4-BE49-F238E27FC236}">
                <a16:creationId xmlns:a16="http://schemas.microsoft.com/office/drawing/2014/main" id="{F90ACDB1-EC89-44B4-9437-324DBFEB6FEA}"/>
              </a:ext>
            </a:extLst>
          </p:cNvPr>
          <p:cNvSpPr txBox="1"/>
          <p:nvPr/>
        </p:nvSpPr>
        <p:spPr>
          <a:xfrm>
            <a:off x="9058275" y="1595021"/>
            <a:ext cx="3238500" cy="5632311"/>
          </a:xfrm>
          <a:prstGeom prst="rect">
            <a:avLst/>
          </a:prstGeom>
          <a:noFill/>
        </p:spPr>
        <p:txBody>
          <a:bodyPr wrap="square" rtlCol="0">
            <a:spAutoFit/>
          </a:bodyPr>
          <a:lstStyle/>
          <a:p>
            <a:r>
              <a:rPr lang="en-US" sz="2400" u="sng" dirty="0" err="1"/>
              <a:t>DimDate</a:t>
            </a:r>
            <a:endParaRPr lang="en-US" sz="2400" u="sng" dirty="0"/>
          </a:p>
          <a:p>
            <a:r>
              <a:rPr lang="en-US" sz="2400" dirty="0"/>
              <a:t>ID </a:t>
            </a:r>
            <a:r>
              <a:rPr lang="en-US" sz="2400" i="1" dirty="0"/>
              <a:t>(</a:t>
            </a:r>
            <a:r>
              <a:rPr lang="en-US" sz="2400" i="1" dirty="0" err="1"/>
              <a:t>isoDate</a:t>
            </a:r>
            <a:r>
              <a:rPr lang="en-US" sz="2400" i="1" dirty="0"/>
              <a:t> YYYYMMDD)</a:t>
            </a:r>
          </a:p>
          <a:p>
            <a:r>
              <a:rPr lang="en-US" sz="2400" dirty="0" err="1"/>
              <a:t>DayofWeek</a:t>
            </a:r>
            <a:endParaRPr lang="en-US" sz="2400" dirty="0"/>
          </a:p>
          <a:p>
            <a:r>
              <a:rPr lang="en-US" sz="2400" dirty="0" err="1"/>
              <a:t>DayofMonth</a:t>
            </a:r>
            <a:endParaRPr lang="en-US" sz="2400" dirty="0"/>
          </a:p>
          <a:p>
            <a:r>
              <a:rPr lang="en-US" sz="2400" dirty="0"/>
              <a:t>Month</a:t>
            </a:r>
          </a:p>
          <a:p>
            <a:r>
              <a:rPr lang="en-US" sz="2400" dirty="0" err="1"/>
              <a:t>MonthName</a:t>
            </a:r>
            <a:endParaRPr lang="en-US" sz="2400" dirty="0"/>
          </a:p>
          <a:p>
            <a:r>
              <a:rPr lang="en-US" sz="2400" dirty="0"/>
              <a:t>Year</a:t>
            </a:r>
          </a:p>
          <a:p>
            <a:r>
              <a:rPr lang="en-US" sz="2400" dirty="0" err="1"/>
              <a:t>DayofYear</a:t>
            </a:r>
            <a:endParaRPr lang="en-US" sz="2400" dirty="0"/>
          </a:p>
          <a:p>
            <a:r>
              <a:rPr lang="en-US" sz="2400" dirty="0" err="1"/>
              <a:t>WeekofYear</a:t>
            </a:r>
            <a:endParaRPr lang="en-US" sz="2400" dirty="0"/>
          </a:p>
          <a:p>
            <a:r>
              <a:rPr lang="en-US" sz="2400" dirty="0" err="1"/>
              <a:t>ISOWeekofYear</a:t>
            </a:r>
            <a:endParaRPr lang="en-US" sz="2400" dirty="0"/>
          </a:p>
          <a:p>
            <a:r>
              <a:rPr lang="en-US" sz="2400" dirty="0"/>
              <a:t>Quarter</a:t>
            </a:r>
          </a:p>
          <a:p>
            <a:r>
              <a:rPr lang="en-US" sz="2400" dirty="0" err="1"/>
              <a:t>FiscalWeek</a:t>
            </a:r>
            <a:endParaRPr lang="en-US" sz="2400" dirty="0"/>
          </a:p>
          <a:p>
            <a:r>
              <a:rPr lang="en-US" sz="2400" dirty="0" err="1"/>
              <a:t>FiscalQuarter</a:t>
            </a:r>
            <a:endParaRPr lang="en-US" sz="2400" dirty="0"/>
          </a:p>
          <a:p>
            <a:r>
              <a:rPr lang="en-US" sz="2400" dirty="0" err="1"/>
              <a:t>FiscalYear</a:t>
            </a:r>
            <a:endParaRPr lang="en-US" sz="2400" dirty="0"/>
          </a:p>
          <a:p>
            <a:endParaRPr lang="en-US" sz="2400" dirty="0"/>
          </a:p>
        </p:txBody>
      </p:sp>
      <p:sp>
        <p:nvSpPr>
          <p:cNvPr id="2" name="TextBox 1">
            <a:extLst>
              <a:ext uri="{FF2B5EF4-FFF2-40B4-BE49-F238E27FC236}">
                <a16:creationId xmlns:a16="http://schemas.microsoft.com/office/drawing/2014/main" id="{C5F066FC-6F0A-459A-8646-DDD88775941C}"/>
              </a:ext>
            </a:extLst>
          </p:cNvPr>
          <p:cNvSpPr txBox="1"/>
          <p:nvPr/>
        </p:nvSpPr>
        <p:spPr>
          <a:xfrm>
            <a:off x="219075" y="1595021"/>
            <a:ext cx="461665" cy="4634329"/>
          </a:xfrm>
          <a:prstGeom prst="rect">
            <a:avLst/>
          </a:prstGeom>
          <a:noFill/>
        </p:spPr>
        <p:txBody>
          <a:bodyPr vert="vert270" wrap="square" rtlCol="0">
            <a:spAutoFit/>
          </a:bodyPr>
          <a:lstStyle/>
          <a:p>
            <a:r>
              <a:rPr lang="en-US" i="1" dirty="0"/>
              <a:t>Measures			Fact Keys</a:t>
            </a:r>
          </a:p>
        </p:txBody>
      </p:sp>
      <p:sp>
        <p:nvSpPr>
          <p:cNvPr id="3" name="TextBox 2">
            <a:extLst>
              <a:ext uri="{FF2B5EF4-FFF2-40B4-BE49-F238E27FC236}">
                <a16:creationId xmlns:a16="http://schemas.microsoft.com/office/drawing/2014/main" id="{FE8F0866-A606-469C-B5D8-1580580D9571}"/>
              </a:ext>
            </a:extLst>
          </p:cNvPr>
          <p:cNvSpPr txBox="1"/>
          <p:nvPr/>
        </p:nvSpPr>
        <p:spPr>
          <a:xfrm>
            <a:off x="4629151" y="1212920"/>
            <a:ext cx="6724650" cy="369332"/>
          </a:xfrm>
          <a:prstGeom prst="rect">
            <a:avLst/>
          </a:prstGeom>
          <a:noFill/>
        </p:spPr>
        <p:txBody>
          <a:bodyPr wrap="square" rtlCol="0">
            <a:spAutoFit/>
          </a:bodyPr>
          <a:lstStyle/>
          <a:p>
            <a:r>
              <a:rPr lang="en-US" i="1" dirty="0"/>
              <a:t>Dimensions and Attributes</a:t>
            </a:r>
          </a:p>
        </p:txBody>
      </p:sp>
    </p:spTree>
    <p:extLst>
      <p:ext uri="{BB962C8B-B14F-4D97-AF65-F5344CB8AC3E}">
        <p14:creationId xmlns:p14="http://schemas.microsoft.com/office/powerpoint/2010/main" val="2207026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P spid="6" grpId="0"/>
      <p:bldP spid="8" grpId="0"/>
      <p:bldP spid="2" grpId="0"/>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6C887F-C1B2-4A0F-91D1-286083125B0F}"/>
              </a:ext>
            </a:extLst>
          </p:cNvPr>
          <p:cNvSpPr>
            <a:spLocks noGrp="1"/>
          </p:cNvSpPr>
          <p:nvPr>
            <p:ph type="title"/>
          </p:nvPr>
        </p:nvSpPr>
        <p:spPr/>
        <p:txBody>
          <a:bodyPr/>
          <a:lstStyle/>
          <a:p>
            <a:r>
              <a:rPr lang="en-US" dirty="0"/>
              <a:t>Dimensional Design (Logical)</a:t>
            </a:r>
          </a:p>
        </p:txBody>
      </p:sp>
      <p:sp>
        <p:nvSpPr>
          <p:cNvPr id="2" name="Rectangle 1">
            <a:extLst>
              <a:ext uri="{FF2B5EF4-FFF2-40B4-BE49-F238E27FC236}">
                <a16:creationId xmlns:a16="http://schemas.microsoft.com/office/drawing/2014/main" id="{1F5A5AD0-57CD-4EE0-A1D6-DDB525802EBD}"/>
              </a:ext>
            </a:extLst>
          </p:cNvPr>
          <p:cNvSpPr/>
          <p:nvPr/>
        </p:nvSpPr>
        <p:spPr>
          <a:xfrm>
            <a:off x="4638675" y="3067050"/>
            <a:ext cx="2524125" cy="1104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FactEnrollment</a:t>
            </a:r>
            <a:endParaRPr lang="en-US" dirty="0"/>
          </a:p>
        </p:txBody>
      </p:sp>
      <p:sp>
        <p:nvSpPr>
          <p:cNvPr id="3" name="Rectangle 2">
            <a:extLst>
              <a:ext uri="{FF2B5EF4-FFF2-40B4-BE49-F238E27FC236}">
                <a16:creationId xmlns:a16="http://schemas.microsoft.com/office/drawing/2014/main" id="{17A6CEB6-D9CB-44DF-9195-DED0129740B9}"/>
              </a:ext>
            </a:extLst>
          </p:cNvPr>
          <p:cNvSpPr/>
          <p:nvPr/>
        </p:nvSpPr>
        <p:spPr>
          <a:xfrm>
            <a:off x="5086350" y="1285874"/>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DimStudent</a:t>
            </a:r>
            <a:endParaRPr lang="en-US" dirty="0"/>
          </a:p>
        </p:txBody>
      </p:sp>
      <p:sp>
        <p:nvSpPr>
          <p:cNvPr id="6" name="Rectangle 5">
            <a:extLst>
              <a:ext uri="{FF2B5EF4-FFF2-40B4-BE49-F238E27FC236}">
                <a16:creationId xmlns:a16="http://schemas.microsoft.com/office/drawing/2014/main" id="{14E9DC4C-4A54-4CD4-977F-989BA6664480}"/>
              </a:ext>
            </a:extLst>
          </p:cNvPr>
          <p:cNvSpPr/>
          <p:nvPr/>
        </p:nvSpPr>
        <p:spPr>
          <a:xfrm>
            <a:off x="2181225" y="1434211"/>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DimClass</a:t>
            </a:r>
            <a:endParaRPr lang="en-US" dirty="0"/>
          </a:p>
        </p:txBody>
      </p:sp>
      <p:sp>
        <p:nvSpPr>
          <p:cNvPr id="8" name="Rectangle 7">
            <a:extLst>
              <a:ext uri="{FF2B5EF4-FFF2-40B4-BE49-F238E27FC236}">
                <a16:creationId xmlns:a16="http://schemas.microsoft.com/office/drawing/2014/main" id="{BA0A6E9B-5E27-46A1-BDE5-84B2B5549D65}"/>
              </a:ext>
            </a:extLst>
          </p:cNvPr>
          <p:cNvSpPr/>
          <p:nvPr/>
        </p:nvSpPr>
        <p:spPr>
          <a:xfrm>
            <a:off x="1714500" y="2738787"/>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DimGender</a:t>
            </a:r>
            <a:endParaRPr lang="en-US" dirty="0"/>
          </a:p>
        </p:txBody>
      </p:sp>
      <p:sp>
        <p:nvSpPr>
          <p:cNvPr id="9" name="Rectangle 8">
            <a:extLst>
              <a:ext uri="{FF2B5EF4-FFF2-40B4-BE49-F238E27FC236}">
                <a16:creationId xmlns:a16="http://schemas.microsoft.com/office/drawing/2014/main" id="{FA77A537-91D0-40E5-8471-53021B1314E0}"/>
              </a:ext>
            </a:extLst>
          </p:cNvPr>
          <p:cNvSpPr/>
          <p:nvPr/>
        </p:nvSpPr>
        <p:spPr>
          <a:xfrm>
            <a:off x="5086350" y="5423085"/>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DimHighSchool</a:t>
            </a:r>
            <a:endParaRPr lang="en-US" dirty="0"/>
          </a:p>
        </p:txBody>
      </p:sp>
      <p:sp>
        <p:nvSpPr>
          <p:cNvPr id="10" name="Rectangle 9">
            <a:extLst>
              <a:ext uri="{FF2B5EF4-FFF2-40B4-BE49-F238E27FC236}">
                <a16:creationId xmlns:a16="http://schemas.microsoft.com/office/drawing/2014/main" id="{D564E92A-F337-459A-A817-393FCEE4599C}"/>
              </a:ext>
            </a:extLst>
          </p:cNvPr>
          <p:cNvSpPr/>
          <p:nvPr/>
        </p:nvSpPr>
        <p:spPr>
          <a:xfrm>
            <a:off x="7686675" y="1500186"/>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DimHomeState</a:t>
            </a:r>
            <a:endParaRPr lang="en-US" dirty="0"/>
          </a:p>
        </p:txBody>
      </p:sp>
      <p:sp>
        <p:nvSpPr>
          <p:cNvPr id="11" name="Rectangle 10">
            <a:extLst>
              <a:ext uri="{FF2B5EF4-FFF2-40B4-BE49-F238E27FC236}">
                <a16:creationId xmlns:a16="http://schemas.microsoft.com/office/drawing/2014/main" id="{1304A183-D712-402D-AE49-950B549C79B4}"/>
              </a:ext>
            </a:extLst>
          </p:cNvPr>
          <p:cNvSpPr/>
          <p:nvPr/>
        </p:nvSpPr>
        <p:spPr>
          <a:xfrm>
            <a:off x="8353425" y="2962274"/>
            <a:ext cx="2095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DimSnapshotDate</a:t>
            </a:r>
            <a:endParaRPr lang="en-US" dirty="0"/>
          </a:p>
        </p:txBody>
      </p:sp>
      <p:sp>
        <p:nvSpPr>
          <p:cNvPr id="13" name="Rectangle 12">
            <a:extLst>
              <a:ext uri="{FF2B5EF4-FFF2-40B4-BE49-F238E27FC236}">
                <a16:creationId xmlns:a16="http://schemas.microsoft.com/office/drawing/2014/main" id="{8BFBC8EC-6909-46AA-9F7E-C2A3B8E4A41A}"/>
              </a:ext>
            </a:extLst>
          </p:cNvPr>
          <p:cNvSpPr/>
          <p:nvPr/>
        </p:nvSpPr>
        <p:spPr>
          <a:xfrm>
            <a:off x="7205663" y="4565834"/>
            <a:ext cx="3362325"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DimAnticipatedGraduationDate</a:t>
            </a:r>
            <a:endParaRPr lang="en-US" dirty="0"/>
          </a:p>
        </p:txBody>
      </p:sp>
      <p:cxnSp>
        <p:nvCxnSpPr>
          <p:cNvPr id="14" name="Straight Connector 13">
            <a:extLst>
              <a:ext uri="{FF2B5EF4-FFF2-40B4-BE49-F238E27FC236}">
                <a16:creationId xmlns:a16="http://schemas.microsoft.com/office/drawing/2014/main" id="{D2A91CD9-3565-4D19-ADE3-553B38332831}"/>
              </a:ext>
            </a:extLst>
          </p:cNvPr>
          <p:cNvCxnSpPr>
            <a:cxnSpLocks/>
            <a:stCxn id="3" idx="2"/>
            <a:endCxn id="2" idx="0"/>
          </p:cNvCxnSpPr>
          <p:nvPr/>
        </p:nvCxnSpPr>
        <p:spPr>
          <a:xfrm flipH="1">
            <a:off x="5900738" y="2133599"/>
            <a:ext cx="42862" cy="93345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16DCF1E-1898-4BFB-AD68-D3F76AE12C5C}"/>
              </a:ext>
            </a:extLst>
          </p:cNvPr>
          <p:cNvCxnSpPr>
            <a:cxnSpLocks/>
            <a:stCxn id="6" idx="3"/>
            <a:endCxn id="2" idx="1"/>
          </p:cNvCxnSpPr>
          <p:nvPr/>
        </p:nvCxnSpPr>
        <p:spPr>
          <a:xfrm>
            <a:off x="3895725" y="1858074"/>
            <a:ext cx="742950" cy="17614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7E5D076-1F6D-4E8D-B8C7-891BBBAE21A5}"/>
              </a:ext>
            </a:extLst>
          </p:cNvPr>
          <p:cNvCxnSpPr>
            <a:cxnSpLocks/>
            <a:stCxn id="8" idx="3"/>
            <a:endCxn id="2" idx="1"/>
          </p:cNvCxnSpPr>
          <p:nvPr/>
        </p:nvCxnSpPr>
        <p:spPr>
          <a:xfrm>
            <a:off x="3429000" y="3162650"/>
            <a:ext cx="1209675" cy="45685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CC9F159-43C2-42FE-9270-2AF2A61724D7}"/>
              </a:ext>
            </a:extLst>
          </p:cNvPr>
          <p:cNvCxnSpPr>
            <a:cxnSpLocks/>
            <a:stCxn id="9" idx="0"/>
            <a:endCxn id="2" idx="2"/>
          </p:cNvCxnSpPr>
          <p:nvPr/>
        </p:nvCxnSpPr>
        <p:spPr>
          <a:xfrm flipH="1" flipV="1">
            <a:off x="5900738" y="4171950"/>
            <a:ext cx="42862" cy="125113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38C0AD5-B3ED-4E55-9803-6BE406FF71A8}"/>
              </a:ext>
            </a:extLst>
          </p:cNvPr>
          <p:cNvCxnSpPr>
            <a:cxnSpLocks/>
            <a:stCxn id="2" idx="2"/>
            <a:endCxn id="13" idx="0"/>
          </p:cNvCxnSpPr>
          <p:nvPr/>
        </p:nvCxnSpPr>
        <p:spPr>
          <a:xfrm>
            <a:off x="5900738" y="4171950"/>
            <a:ext cx="2986088" cy="393884"/>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E00E700-BC4C-4A4B-BADB-5393B7E1863E}"/>
              </a:ext>
            </a:extLst>
          </p:cNvPr>
          <p:cNvCxnSpPr>
            <a:cxnSpLocks/>
            <a:stCxn id="2" idx="3"/>
            <a:endCxn id="11" idx="1"/>
          </p:cNvCxnSpPr>
          <p:nvPr/>
        </p:nvCxnSpPr>
        <p:spPr>
          <a:xfrm flipV="1">
            <a:off x="7162800" y="3386137"/>
            <a:ext cx="1190625" cy="233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7969D8D-AEB8-44C5-9D8E-44DE1474B7DB}"/>
              </a:ext>
            </a:extLst>
          </p:cNvPr>
          <p:cNvCxnSpPr>
            <a:cxnSpLocks/>
            <a:endCxn id="10" idx="1"/>
          </p:cNvCxnSpPr>
          <p:nvPr/>
        </p:nvCxnSpPr>
        <p:spPr>
          <a:xfrm flipV="1">
            <a:off x="6410325" y="1924049"/>
            <a:ext cx="1276350" cy="1142999"/>
          </a:xfrm>
          <a:prstGeom prst="line">
            <a:avLst/>
          </a:prstGeom>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FC6BD1F0-B934-4BBA-B05F-9EB845831D5B}"/>
              </a:ext>
            </a:extLst>
          </p:cNvPr>
          <p:cNvSpPr/>
          <p:nvPr/>
        </p:nvSpPr>
        <p:spPr>
          <a:xfrm>
            <a:off x="2299097" y="5383582"/>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DimSemester</a:t>
            </a:r>
            <a:endParaRPr lang="en-US" dirty="0"/>
          </a:p>
        </p:txBody>
      </p:sp>
      <p:cxnSp>
        <p:nvCxnSpPr>
          <p:cNvPr id="20" name="Straight Connector 19">
            <a:extLst>
              <a:ext uri="{FF2B5EF4-FFF2-40B4-BE49-F238E27FC236}">
                <a16:creationId xmlns:a16="http://schemas.microsoft.com/office/drawing/2014/main" id="{F71B1037-C7AD-4194-B924-A98492C1F638}"/>
              </a:ext>
            </a:extLst>
          </p:cNvPr>
          <p:cNvCxnSpPr>
            <a:cxnSpLocks/>
            <a:stCxn id="19" idx="3"/>
            <a:endCxn id="2" idx="2"/>
          </p:cNvCxnSpPr>
          <p:nvPr/>
        </p:nvCxnSpPr>
        <p:spPr>
          <a:xfrm flipV="1">
            <a:off x="4013597" y="4171950"/>
            <a:ext cx="1887141" cy="1635495"/>
          </a:xfrm>
          <a:prstGeom prst="line">
            <a:avLst/>
          </a:prstGeom>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AC47AC8F-6023-4CC4-A685-585E6CD37DE7}"/>
              </a:ext>
            </a:extLst>
          </p:cNvPr>
          <p:cNvSpPr/>
          <p:nvPr/>
        </p:nvSpPr>
        <p:spPr>
          <a:xfrm>
            <a:off x="1668066" y="4276024"/>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DimRoom</a:t>
            </a:r>
            <a:endParaRPr lang="en-US" dirty="0"/>
          </a:p>
        </p:txBody>
      </p:sp>
      <p:cxnSp>
        <p:nvCxnSpPr>
          <p:cNvPr id="32" name="Straight Connector 31">
            <a:extLst>
              <a:ext uri="{FF2B5EF4-FFF2-40B4-BE49-F238E27FC236}">
                <a16:creationId xmlns:a16="http://schemas.microsoft.com/office/drawing/2014/main" id="{3D768715-A2A0-40F8-B64D-B50290C9292D}"/>
              </a:ext>
            </a:extLst>
          </p:cNvPr>
          <p:cNvCxnSpPr>
            <a:cxnSpLocks/>
            <a:stCxn id="30" idx="3"/>
            <a:endCxn id="2" idx="1"/>
          </p:cNvCxnSpPr>
          <p:nvPr/>
        </p:nvCxnSpPr>
        <p:spPr>
          <a:xfrm flipV="1">
            <a:off x="3382566" y="3619500"/>
            <a:ext cx="1256109" cy="108038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02833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6C887F-C1B2-4A0F-91D1-286083125B0F}"/>
              </a:ext>
            </a:extLst>
          </p:cNvPr>
          <p:cNvSpPr>
            <a:spLocks noGrp="1"/>
          </p:cNvSpPr>
          <p:nvPr>
            <p:ph type="title"/>
          </p:nvPr>
        </p:nvSpPr>
        <p:spPr/>
        <p:txBody>
          <a:bodyPr/>
          <a:lstStyle/>
          <a:p>
            <a:r>
              <a:rPr lang="en-US" dirty="0"/>
              <a:t>Normalized Design (Logical)</a:t>
            </a:r>
          </a:p>
        </p:txBody>
      </p:sp>
      <p:sp>
        <p:nvSpPr>
          <p:cNvPr id="2" name="Rectangle 1">
            <a:extLst>
              <a:ext uri="{FF2B5EF4-FFF2-40B4-BE49-F238E27FC236}">
                <a16:creationId xmlns:a16="http://schemas.microsoft.com/office/drawing/2014/main" id="{1F5A5AD0-57CD-4EE0-A1D6-DDB525802EBD}"/>
              </a:ext>
            </a:extLst>
          </p:cNvPr>
          <p:cNvSpPr/>
          <p:nvPr/>
        </p:nvSpPr>
        <p:spPr>
          <a:xfrm>
            <a:off x="9477375" y="5425573"/>
            <a:ext cx="2524125" cy="110490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FactEnrollment</a:t>
            </a:r>
            <a:endParaRPr lang="en-US" dirty="0"/>
          </a:p>
        </p:txBody>
      </p:sp>
      <p:sp>
        <p:nvSpPr>
          <p:cNvPr id="3" name="Rectangle 2">
            <a:extLst>
              <a:ext uri="{FF2B5EF4-FFF2-40B4-BE49-F238E27FC236}">
                <a16:creationId xmlns:a16="http://schemas.microsoft.com/office/drawing/2014/main" id="{17A6CEB6-D9CB-44DF-9195-DED0129740B9}"/>
              </a:ext>
            </a:extLst>
          </p:cNvPr>
          <p:cNvSpPr/>
          <p:nvPr/>
        </p:nvSpPr>
        <p:spPr>
          <a:xfrm>
            <a:off x="5762625" y="3194277"/>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Student</a:t>
            </a:r>
          </a:p>
        </p:txBody>
      </p:sp>
      <p:sp>
        <p:nvSpPr>
          <p:cNvPr id="6" name="Rectangle 5">
            <a:extLst>
              <a:ext uri="{FF2B5EF4-FFF2-40B4-BE49-F238E27FC236}">
                <a16:creationId xmlns:a16="http://schemas.microsoft.com/office/drawing/2014/main" id="{14E9DC4C-4A54-4CD4-977F-989BA6664480}"/>
              </a:ext>
            </a:extLst>
          </p:cNvPr>
          <p:cNvSpPr/>
          <p:nvPr/>
        </p:nvSpPr>
        <p:spPr>
          <a:xfrm>
            <a:off x="1452265" y="3194277"/>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Class</a:t>
            </a:r>
          </a:p>
        </p:txBody>
      </p:sp>
      <p:sp>
        <p:nvSpPr>
          <p:cNvPr id="8" name="Rectangle 7">
            <a:extLst>
              <a:ext uri="{FF2B5EF4-FFF2-40B4-BE49-F238E27FC236}">
                <a16:creationId xmlns:a16="http://schemas.microsoft.com/office/drawing/2014/main" id="{BA0A6E9B-5E27-46A1-BDE5-84B2B5549D65}"/>
              </a:ext>
            </a:extLst>
          </p:cNvPr>
          <p:cNvSpPr/>
          <p:nvPr/>
        </p:nvSpPr>
        <p:spPr>
          <a:xfrm>
            <a:off x="5768875" y="1883170"/>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Gender</a:t>
            </a:r>
          </a:p>
        </p:txBody>
      </p:sp>
      <p:sp>
        <p:nvSpPr>
          <p:cNvPr id="9" name="Rectangle 8">
            <a:extLst>
              <a:ext uri="{FF2B5EF4-FFF2-40B4-BE49-F238E27FC236}">
                <a16:creationId xmlns:a16="http://schemas.microsoft.com/office/drawing/2014/main" id="{FA77A537-91D0-40E5-8471-53021B1314E0}"/>
              </a:ext>
            </a:extLst>
          </p:cNvPr>
          <p:cNvSpPr/>
          <p:nvPr/>
        </p:nvSpPr>
        <p:spPr>
          <a:xfrm>
            <a:off x="5762625" y="4309673"/>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HighSchool</a:t>
            </a:r>
            <a:endParaRPr lang="en-US" dirty="0"/>
          </a:p>
        </p:txBody>
      </p:sp>
      <p:sp>
        <p:nvSpPr>
          <p:cNvPr id="10" name="Rectangle 9">
            <a:extLst>
              <a:ext uri="{FF2B5EF4-FFF2-40B4-BE49-F238E27FC236}">
                <a16:creationId xmlns:a16="http://schemas.microsoft.com/office/drawing/2014/main" id="{D564E92A-F337-459A-A817-393FCEE4599C}"/>
              </a:ext>
            </a:extLst>
          </p:cNvPr>
          <p:cNvSpPr/>
          <p:nvPr/>
        </p:nvSpPr>
        <p:spPr>
          <a:xfrm>
            <a:off x="5762625" y="5425070"/>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HomeState</a:t>
            </a:r>
            <a:endParaRPr lang="en-US" dirty="0"/>
          </a:p>
        </p:txBody>
      </p:sp>
      <p:sp>
        <p:nvSpPr>
          <p:cNvPr id="11" name="Rectangle 10">
            <a:extLst>
              <a:ext uri="{FF2B5EF4-FFF2-40B4-BE49-F238E27FC236}">
                <a16:creationId xmlns:a16="http://schemas.microsoft.com/office/drawing/2014/main" id="{1304A183-D712-402D-AE49-950B549C79B4}"/>
              </a:ext>
            </a:extLst>
          </p:cNvPr>
          <p:cNvSpPr/>
          <p:nvPr/>
        </p:nvSpPr>
        <p:spPr>
          <a:xfrm>
            <a:off x="9601200" y="4337669"/>
            <a:ext cx="2095500" cy="847725"/>
          </a:xfrm>
          <a:prstGeom prst="rect">
            <a:avLst/>
          </a:prstGeom>
          <a:solidFill>
            <a:schemeClr val="bg1">
              <a:lumMod val="85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SnapshotDate</a:t>
            </a:r>
            <a:endParaRPr lang="en-US" dirty="0"/>
          </a:p>
        </p:txBody>
      </p:sp>
      <p:sp>
        <p:nvSpPr>
          <p:cNvPr id="13" name="Rectangle 12">
            <a:extLst>
              <a:ext uri="{FF2B5EF4-FFF2-40B4-BE49-F238E27FC236}">
                <a16:creationId xmlns:a16="http://schemas.microsoft.com/office/drawing/2014/main" id="{8BFBC8EC-6909-46AA-9F7E-C2A3B8E4A41A}"/>
              </a:ext>
            </a:extLst>
          </p:cNvPr>
          <p:cNvSpPr/>
          <p:nvPr/>
        </p:nvSpPr>
        <p:spPr>
          <a:xfrm>
            <a:off x="8096845" y="3194713"/>
            <a:ext cx="3362325"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AnticipatedGraduationDate</a:t>
            </a:r>
            <a:endParaRPr lang="en-US" dirty="0"/>
          </a:p>
        </p:txBody>
      </p:sp>
      <p:cxnSp>
        <p:nvCxnSpPr>
          <p:cNvPr id="14" name="Straight Connector 13">
            <a:extLst>
              <a:ext uri="{FF2B5EF4-FFF2-40B4-BE49-F238E27FC236}">
                <a16:creationId xmlns:a16="http://schemas.microsoft.com/office/drawing/2014/main" id="{D2A91CD9-3565-4D19-ADE3-553B38332831}"/>
              </a:ext>
            </a:extLst>
          </p:cNvPr>
          <p:cNvCxnSpPr>
            <a:cxnSpLocks/>
            <a:stCxn id="3" idx="1"/>
            <a:endCxn id="6" idx="3"/>
          </p:cNvCxnSpPr>
          <p:nvPr/>
        </p:nvCxnSpPr>
        <p:spPr>
          <a:xfrm flipH="1">
            <a:off x="3166765" y="3618140"/>
            <a:ext cx="2595860" cy="0"/>
          </a:xfrm>
          <a:prstGeom prst="line">
            <a:avLst/>
          </a:prstGeom>
          <a:ln>
            <a:headEnd type="arrow" w="lg" len="lg"/>
            <a:tailEnd type="arrow" w="lg" len="lg"/>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B66920D-F2CF-4B8E-89B2-9C1CA30B58F4}"/>
              </a:ext>
            </a:extLst>
          </p:cNvPr>
          <p:cNvCxnSpPr>
            <a:cxnSpLocks/>
            <a:stCxn id="3" idx="0"/>
            <a:endCxn id="8" idx="2"/>
          </p:cNvCxnSpPr>
          <p:nvPr/>
        </p:nvCxnSpPr>
        <p:spPr>
          <a:xfrm flipV="1">
            <a:off x="6619875" y="2730895"/>
            <a:ext cx="6250" cy="463382"/>
          </a:xfrm>
          <a:prstGeom prst="line">
            <a:avLst/>
          </a:prstGeom>
          <a:ln>
            <a:headEnd type="arrow" w="lg" len="lg"/>
            <a:tailEnd type="none" w="lg" len="lg"/>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13635E1-03FF-41C9-9E9F-837191874D92}"/>
              </a:ext>
            </a:extLst>
          </p:cNvPr>
          <p:cNvCxnSpPr>
            <a:cxnSpLocks/>
            <a:stCxn id="10" idx="0"/>
            <a:endCxn id="9" idx="2"/>
          </p:cNvCxnSpPr>
          <p:nvPr/>
        </p:nvCxnSpPr>
        <p:spPr>
          <a:xfrm flipV="1">
            <a:off x="6619875" y="5157398"/>
            <a:ext cx="0" cy="267672"/>
          </a:xfrm>
          <a:prstGeom prst="line">
            <a:avLst/>
          </a:prstGeom>
          <a:ln>
            <a:headEnd type="none" w="lg" len="lg"/>
            <a:tailEnd type="arrow" w="lg" len="lg"/>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FF48868-941E-4209-A1FC-DB032E96E2D1}"/>
              </a:ext>
            </a:extLst>
          </p:cNvPr>
          <p:cNvCxnSpPr>
            <a:cxnSpLocks/>
            <a:stCxn id="13" idx="1"/>
            <a:endCxn id="3" idx="3"/>
          </p:cNvCxnSpPr>
          <p:nvPr/>
        </p:nvCxnSpPr>
        <p:spPr>
          <a:xfrm flipH="1" flipV="1">
            <a:off x="7477125" y="3618140"/>
            <a:ext cx="619720" cy="436"/>
          </a:xfrm>
          <a:prstGeom prst="line">
            <a:avLst/>
          </a:prstGeom>
          <a:ln>
            <a:headEnd type="none" w="lg" len="lg"/>
            <a:tailEnd type="arrow" w="lg" len="lg"/>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543189A-E33C-477D-99F2-AA5047C6377B}"/>
              </a:ext>
            </a:extLst>
          </p:cNvPr>
          <p:cNvCxnSpPr>
            <a:cxnSpLocks/>
            <a:stCxn id="9" idx="0"/>
            <a:endCxn id="3" idx="2"/>
          </p:cNvCxnSpPr>
          <p:nvPr/>
        </p:nvCxnSpPr>
        <p:spPr>
          <a:xfrm flipV="1">
            <a:off x="6619875" y="4042002"/>
            <a:ext cx="0" cy="267671"/>
          </a:xfrm>
          <a:prstGeom prst="line">
            <a:avLst/>
          </a:prstGeom>
          <a:ln>
            <a:headEnd type="arrow" w="lg" len="lg"/>
            <a:tailEnd type="arrow" w="lg" len="lg"/>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99A9CC98-8F03-4F59-A1A5-E808B8AD5DE0}"/>
              </a:ext>
            </a:extLst>
          </p:cNvPr>
          <p:cNvSpPr/>
          <p:nvPr/>
        </p:nvSpPr>
        <p:spPr>
          <a:xfrm>
            <a:off x="1524894" y="5425071"/>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Semester</a:t>
            </a:r>
          </a:p>
        </p:txBody>
      </p:sp>
      <p:cxnSp>
        <p:nvCxnSpPr>
          <p:cNvPr id="40" name="Straight Connector 39">
            <a:extLst>
              <a:ext uri="{FF2B5EF4-FFF2-40B4-BE49-F238E27FC236}">
                <a16:creationId xmlns:a16="http://schemas.microsoft.com/office/drawing/2014/main" id="{28B9D39C-82BC-4A6C-A7E6-2AEC3BA2C8D1}"/>
              </a:ext>
            </a:extLst>
          </p:cNvPr>
          <p:cNvCxnSpPr>
            <a:cxnSpLocks/>
            <a:stCxn id="6" idx="2"/>
            <a:endCxn id="35" idx="0"/>
          </p:cNvCxnSpPr>
          <p:nvPr/>
        </p:nvCxnSpPr>
        <p:spPr>
          <a:xfrm>
            <a:off x="2309515" y="4042002"/>
            <a:ext cx="72629" cy="1383069"/>
          </a:xfrm>
          <a:prstGeom prst="line">
            <a:avLst/>
          </a:prstGeom>
          <a:ln>
            <a:headEnd type="arrow" w="lg" len="lg"/>
            <a:tailEnd type="arrow" w="lg" len="lg"/>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D02F350A-9769-45A7-AB71-A09726ECBF3A}"/>
              </a:ext>
            </a:extLst>
          </p:cNvPr>
          <p:cNvSpPr/>
          <p:nvPr/>
        </p:nvSpPr>
        <p:spPr>
          <a:xfrm>
            <a:off x="3529310" y="3194277"/>
            <a:ext cx="1714500" cy="847725"/>
          </a:xfrm>
          <a:prstGeom prst="rect">
            <a:avLst/>
          </a:prstGeom>
          <a:solidFill>
            <a:srgbClr val="00B0F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StudentClass</a:t>
            </a:r>
            <a:endParaRPr lang="en-US" dirty="0"/>
          </a:p>
        </p:txBody>
      </p:sp>
      <p:sp>
        <p:nvSpPr>
          <p:cNvPr id="55" name="Rectangle 54">
            <a:extLst>
              <a:ext uri="{FF2B5EF4-FFF2-40B4-BE49-F238E27FC236}">
                <a16:creationId xmlns:a16="http://schemas.microsoft.com/office/drawing/2014/main" id="{9324CD34-D53B-479F-8445-0FE5E1A469D4}"/>
              </a:ext>
            </a:extLst>
          </p:cNvPr>
          <p:cNvSpPr/>
          <p:nvPr/>
        </p:nvSpPr>
        <p:spPr>
          <a:xfrm>
            <a:off x="1509415" y="4350693"/>
            <a:ext cx="1714500" cy="847725"/>
          </a:xfrm>
          <a:prstGeom prst="rect">
            <a:avLst/>
          </a:prstGeom>
          <a:solidFill>
            <a:srgbClr val="00B0F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ClassSemester</a:t>
            </a:r>
            <a:endParaRPr lang="en-US" dirty="0"/>
          </a:p>
        </p:txBody>
      </p:sp>
      <p:sp>
        <p:nvSpPr>
          <p:cNvPr id="86" name="Rectangle 85">
            <a:extLst>
              <a:ext uri="{FF2B5EF4-FFF2-40B4-BE49-F238E27FC236}">
                <a16:creationId xmlns:a16="http://schemas.microsoft.com/office/drawing/2014/main" id="{FE5E5C99-BD3E-4B5A-A506-EBE5149A6F62}"/>
              </a:ext>
            </a:extLst>
          </p:cNvPr>
          <p:cNvSpPr/>
          <p:nvPr/>
        </p:nvSpPr>
        <p:spPr>
          <a:xfrm>
            <a:off x="1452265" y="1120588"/>
            <a:ext cx="1714500" cy="8477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Room</a:t>
            </a:r>
          </a:p>
        </p:txBody>
      </p:sp>
      <p:cxnSp>
        <p:nvCxnSpPr>
          <p:cNvPr id="88" name="Straight Connector 87">
            <a:extLst>
              <a:ext uri="{FF2B5EF4-FFF2-40B4-BE49-F238E27FC236}">
                <a16:creationId xmlns:a16="http://schemas.microsoft.com/office/drawing/2014/main" id="{926766E3-9D20-4F05-9F7E-97802B99B921}"/>
              </a:ext>
            </a:extLst>
          </p:cNvPr>
          <p:cNvCxnSpPr>
            <a:cxnSpLocks/>
            <a:stCxn id="86" idx="2"/>
            <a:endCxn id="6" idx="0"/>
          </p:cNvCxnSpPr>
          <p:nvPr/>
        </p:nvCxnSpPr>
        <p:spPr>
          <a:xfrm>
            <a:off x="2309515" y="1968313"/>
            <a:ext cx="0" cy="1225964"/>
          </a:xfrm>
          <a:prstGeom prst="line">
            <a:avLst/>
          </a:prstGeom>
          <a:ln>
            <a:headEnd type="arrow" w="lg" len="lg"/>
            <a:tailEnd type="arrow" w="lg" len="lg"/>
          </a:ln>
        </p:spPr>
        <p:style>
          <a:lnRef idx="1">
            <a:schemeClr val="accent1"/>
          </a:lnRef>
          <a:fillRef idx="0">
            <a:schemeClr val="accent1"/>
          </a:fillRef>
          <a:effectRef idx="0">
            <a:schemeClr val="accent1"/>
          </a:effectRef>
          <a:fontRef idx="minor">
            <a:schemeClr val="tx1"/>
          </a:fontRef>
        </p:style>
      </p:cxnSp>
      <p:sp>
        <p:nvSpPr>
          <p:cNvPr id="87" name="Rectangle 86">
            <a:extLst>
              <a:ext uri="{FF2B5EF4-FFF2-40B4-BE49-F238E27FC236}">
                <a16:creationId xmlns:a16="http://schemas.microsoft.com/office/drawing/2014/main" id="{E684B26C-BC68-414B-9F53-92085D3E7FAF}"/>
              </a:ext>
            </a:extLst>
          </p:cNvPr>
          <p:cNvSpPr/>
          <p:nvPr/>
        </p:nvSpPr>
        <p:spPr>
          <a:xfrm>
            <a:off x="1452265" y="2140779"/>
            <a:ext cx="1714500" cy="847725"/>
          </a:xfrm>
          <a:prstGeom prst="rect">
            <a:avLst/>
          </a:prstGeom>
          <a:solidFill>
            <a:srgbClr val="00B0F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ClassRoom</a:t>
            </a:r>
            <a:endParaRPr lang="en-US" dirty="0"/>
          </a:p>
        </p:txBody>
      </p:sp>
    </p:spTree>
    <p:extLst>
      <p:ext uri="{BB962C8B-B14F-4D97-AF65-F5344CB8AC3E}">
        <p14:creationId xmlns:p14="http://schemas.microsoft.com/office/powerpoint/2010/main" val="35603361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6C887F-C1B2-4A0F-91D1-286083125B0F}"/>
              </a:ext>
            </a:extLst>
          </p:cNvPr>
          <p:cNvSpPr>
            <a:spLocks noGrp="1"/>
          </p:cNvSpPr>
          <p:nvPr>
            <p:ph type="title"/>
          </p:nvPr>
        </p:nvSpPr>
        <p:spPr/>
        <p:txBody>
          <a:bodyPr/>
          <a:lstStyle/>
          <a:p>
            <a:r>
              <a:rPr lang="en-US" dirty="0"/>
              <a:t>ETL and ELT</a:t>
            </a:r>
          </a:p>
        </p:txBody>
      </p:sp>
      <p:sp>
        <p:nvSpPr>
          <p:cNvPr id="7" name="TextBox 6">
            <a:extLst>
              <a:ext uri="{FF2B5EF4-FFF2-40B4-BE49-F238E27FC236}">
                <a16:creationId xmlns:a16="http://schemas.microsoft.com/office/drawing/2014/main" id="{8E9DF723-F6B1-4FCE-91C7-9501E7BD46AC}"/>
              </a:ext>
            </a:extLst>
          </p:cNvPr>
          <p:cNvSpPr txBox="1"/>
          <p:nvPr/>
        </p:nvSpPr>
        <p:spPr>
          <a:xfrm>
            <a:off x="1000125" y="1409700"/>
            <a:ext cx="10515600" cy="5078313"/>
          </a:xfrm>
          <a:prstGeom prst="rect">
            <a:avLst/>
          </a:prstGeom>
          <a:noFill/>
        </p:spPr>
        <p:txBody>
          <a:bodyPr wrap="square" rtlCol="0">
            <a:spAutoFit/>
          </a:bodyPr>
          <a:lstStyle/>
          <a:p>
            <a:r>
              <a:rPr lang="en-US" sz="3600" dirty="0"/>
              <a:t>ETL: </a:t>
            </a:r>
            <a:r>
              <a:rPr lang="en-US" sz="3600" u="sng" dirty="0"/>
              <a:t>E</a:t>
            </a:r>
            <a:r>
              <a:rPr lang="en-US" sz="3600" dirty="0"/>
              <a:t>xtract, </a:t>
            </a:r>
            <a:r>
              <a:rPr lang="en-US" sz="3600" u="sng" dirty="0"/>
              <a:t>T</a:t>
            </a:r>
            <a:r>
              <a:rPr lang="en-US" sz="3600" dirty="0"/>
              <a:t>ransform, </a:t>
            </a:r>
            <a:r>
              <a:rPr lang="en-US" sz="3600" u="sng" dirty="0"/>
              <a:t>L</a:t>
            </a:r>
            <a:r>
              <a:rPr lang="en-US" sz="3600" dirty="0"/>
              <a:t>oad</a:t>
            </a:r>
          </a:p>
          <a:p>
            <a:r>
              <a:rPr lang="en-US" sz="3600" dirty="0"/>
              <a:t>	Regularly Pull data, scrub it, merge it into the DW</a:t>
            </a:r>
          </a:p>
          <a:p>
            <a:r>
              <a:rPr lang="en-US" sz="3600" dirty="0"/>
              <a:t>	Microsoft Integration Services (SSIS) is an industry-	standard ETL tool</a:t>
            </a:r>
          </a:p>
          <a:p>
            <a:endParaRPr lang="en-US" sz="3600" dirty="0"/>
          </a:p>
          <a:p>
            <a:r>
              <a:rPr lang="en-US" sz="3600" dirty="0"/>
              <a:t>ELT: </a:t>
            </a:r>
            <a:r>
              <a:rPr lang="en-US" sz="3600" u="sng" dirty="0"/>
              <a:t>E</a:t>
            </a:r>
            <a:r>
              <a:rPr lang="en-US" sz="3600" dirty="0"/>
              <a:t>xtract, </a:t>
            </a:r>
            <a:r>
              <a:rPr lang="en-US" sz="3600" u="sng" dirty="0"/>
              <a:t>L</a:t>
            </a:r>
            <a:r>
              <a:rPr lang="en-US" sz="3600" dirty="0"/>
              <a:t>oad, </a:t>
            </a:r>
            <a:r>
              <a:rPr lang="en-US" sz="3600" u="sng" dirty="0"/>
              <a:t>T</a:t>
            </a:r>
            <a:r>
              <a:rPr lang="en-US" sz="3600" dirty="0"/>
              <a:t>ransform</a:t>
            </a:r>
          </a:p>
          <a:p>
            <a:r>
              <a:rPr lang="en-US" sz="3600" dirty="0"/>
              <a:t>	Newer “Data Lake” approach</a:t>
            </a:r>
          </a:p>
          <a:p>
            <a:r>
              <a:rPr lang="en-US" sz="3600" dirty="0"/>
              <a:t>	Data comes in too fast (think IoT applications)</a:t>
            </a:r>
          </a:p>
          <a:p>
            <a:r>
              <a:rPr lang="en-US" sz="3600" dirty="0"/>
              <a:t>	Load it into “Data Lake”, scrub upon consumption</a:t>
            </a:r>
          </a:p>
        </p:txBody>
      </p:sp>
    </p:spTree>
    <p:extLst>
      <p:ext uri="{BB962C8B-B14F-4D97-AF65-F5344CB8AC3E}">
        <p14:creationId xmlns:p14="http://schemas.microsoft.com/office/powerpoint/2010/main" val="14325517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6C887F-C1B2-4A0F-91D1-286083125B0F}"/>
              </a:ext>
            </a:extLst>
          </p:cNvPr>
          <p:cNvSpPr>
            <a:spLocks noGrp="1"/>
          </p:cNvSpPr>
          <p:nvPr>
            <p:ph type="title"/>
          </p:nvPr>
        </p:nvSpPr>
        <p:spPr/>
        <p:txBody>
          <a:bodyPr/>
          <a:lstStyle/>
          <a:p>
            <a:r>
              <a:rPr lang="en-US" dirty="0"/>
              <a:t>Whiteboard</a:t>
            </a:r>
          </a:p>
        </p:txBody>
      </p:sp>
      <p:pic>
        <p:nvPicPr>
          <p:cNvPr id="2" name="Picture 1">
            <a:extLst>
              <a:ext uri="{FF2B5EF4-FFF2-40B4-BE49-F238E27FC236}">
                <a16:creationId xmlns:a16="http://schemas.microsoft.com/office/drawing/2014/main" id="{4C1D5028-54BD-4688-A721-AA05A46656D8}"/>
              </a:ext>
            </a:extLst>
          </p:cNvPr>
          <p:cNvPicPr>
            <a:picLocks noChangeAspect="1"/>
          </p:cNvPicPr>
          <p:nvPr/>
        </p:nvPicPr>
        <p:blipFill>
          <a:blip r:embed="rId2"/>
          <a:stretch>
            <a:fillRect/>
          </a:stretch>
        </p:blipFill>
        <p:spPr>
          <a:xfrm>
            <a:off x="368298" y="1385887"/>
            <a:ext cx="11680249" cy="4700588"/>
          </a:xfrm>
          <a:prstGeom prst="rect">
            <a:avLst/>
          </a:prstGeom>
        </p:spPr>
      </p:pic>
    </p:spTree>
    <p:extLst>
      <p:ext uri="{BB962C8B-B14F-4D97-AF65-F5344CB8AC3E}">
        <p14:creationId xmlns:p14="http://schemas.microsoft.com/office/powerpoint/2010/main" val="3192201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 y="5040631"/>
            <a:ext cx="8717281" cy="1966147"/>
          </a:xfrm>
        </p:spPr>
        <p:txBody>
          <a:bodyPr>
            <a:normAutofit lnSpcReduction="10000"/>
          </a:bodyPr>
          <a:lstStyle/>
          <a:p>
            <a:pPr marL="109536" algn="ctr"/>
            <a:r>
              <a:rPr lang="en-US" sz="5400" dirty="0"/>
              <a:t>See you August 11 at</a:t>
            </a:r>
          </a:p>
          <a:p>
            <a:pPr algn="ctr"/>
            <a:r>
              <a:rPr lang="en-US" sz="6600" b="1" dirty="0">
                <a:hlinkClick r:id="rId2"/>
              </a:rPr>
              <a:t>SQLSatBR.com</a:t>
            </a:r>
            <a:endParaRPr lang="en-US" sz="6600" b="1" dirty="0"/>
          </a:p>
          <a:p>
            <a:endParaRPr lang="en-US" sz="4800" dirty="0"/>
          </a:p>
          <a:p>
            <a:endParaRPr lang="en-US" sz="4800" dirty="0"/>
          </a:p>
        </p:txBody>
      </p:sp>
      <p:pic>
        <p:nvPicPr>
          <p:cNvPr id="6" name="Picture 5">
            <a:extLst>
              <a:ext uri="{FF2B5EF4-FFF2-40B4-BE49-F238E27FC236}">
                <a16:creationId xmlns:a16="http://schemas.microsoft.com/office/drawing/2014/main" id="{352A625D-D974-4A41-BBDA-F8A6601B8E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9412" y="0"/>
            <a:ext cx="6955336" cy="1750426"/>
          </a:xfrm>
          <a:prstGeom prst="rect">
            <a:avLst/>
          </a:prstGeom>
        </p:spPr>
      </p:pic>
      <p:sp>
        <p:nvSpPr>
          <p:cNvPr id="7" name="TextBox 6">
            <a:extLst>
              <a:ext uri="{FF2B5EF4-FFF2-40B4-BE49-F238E27FC236}">
                <a16:creationId xmlns:a16="http://schemas.microsoft.com/office/drawing/2014/main" id="{05891812-8180-484D-ADAF-F96E98CC00E3}"/>
              </a:ext>
            </a:extLst>
          </p:cNvPr>
          <p:cNvSpPr txBox="1"/>
          <p:nvPr/>
        </p:nvSpPr>
        <p:spPr>
          <a:xfrm>
            <a:off x="1" y="1560945"/>
            <a:ext cx="8714159" cy="42780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101820"/>
                </a:solidFill>
                <a:effectLst/>
                <a:uLnTx/>
                <a:uFillTx/>
                <a:latin typeface="Segoe UI"/>
                <a:ea typeface="+mn-ea"/>
                <a:cs typeface="+mn-cs"/>
              </a:rPr>
              <a:t>Free SQL Server, .NET, Business Intelligence training and more</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i="1" dirty="0">
                <a:solidFill>
                  <a:srgbClr val="101820"/>
                </a:solidFill>
                <a:latin typeface="Segoe UI"/>
              </a:rPr>
              <a:t>in the LSU BEC!</a:t>
            </a:r>
            <a:endParaRPr kumimoji="0" lang="en-US" sz="2800" b="0" i="1" u="none" strike="noStrike" kern="1200" cap="none" spc="0" normalizeH="0" baseline="0" noProof="0" dirty="0">
              <a:ln>
                <a:noFill/>
              </a:ln>
              <a:solidFill>
                <a:srgbClr val="101820"/>
              </a:solidFill>
              <a:effectLst/>
              <a:uLnTx/>
              <a:uFillTx/>
              <a:latin typeface="Segoe U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101820"/>
                </a:solidFill>
                <a:effectLst/>
                <a:uLnTx/>
                <a:uFillTx/>
                <a:latin typeface="Segoe UI"/>
                <a:ea typeface="+mn-ea"/>
                <a:cs typeface="+mn-cs"/>
              </a:rPr>
              <a:t>An all day FREE training event with SQL Server and Development related sessions spread out over multiple tracks of Business Intelligence, SQL Development,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101820"/>
                </a:solidFill>
                <a:effectLst/>
                <a:uLnTx/>
                <a:uFillTx/>
                <a:latin typeface="Segoe UI"/>
                <a:ea typeface="+mn-ea"/>
                <a:cs typeface="+mn-cs"/>
              </a:rPr>
              <a:t>Database Administration, IT Pro, .NET,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101820"/>
                </a:solidFill>
                <a:effectLst/>
                <a:uLnTx/>
                <a:uFillTx/>
                <a:latin typeface="Segoe UI"/>
                <a:ea typeface="+mn-ea"/>
                <a:cs typeface="+mn-cs"/>
              </a:rPr>
              <a:t>Career Development, and CIO/IT Management</a:t>
            </a:r>
            <a:endParaRPr kumimoji="0" lang="en-US" sz="3600" b="0" i="0" u="none" strike="noStrike" kern="1200" cap="none" spc="0" normalizeH="0" baseline="0" noProof="0" dirty="0">
              <a:ln>
                <a:noFill/>
              </a:ln>
              <a:solidFill>
                <a:srgbClr val="101820"/>
              </a:solidFill>
              <a:effectLst/>
              <a:uLnTx/>
              <a:uFillTx/>
              <a:latin typeface="Segoe U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101820"/>
              </a:solidFill>
              <a:effectLst/>
              <a:uLnTx/>
              <a:uFillTx/>
              <a:latin typeface="Segoe U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101820"/>
              </a:solidFill>
              <a:effectLst/>
              <a:uLnTx/>
              <a:uFillTx/>
              <a:latin typeface="Segoe UI"/>
              <a:ea typeface="+mn-ea"/>
              <a:cs typeface="+mn-cs"/>
            </a:endParaRPr>
          </a:p>
        </p:txBody>
      </p:sp>
      <p:pic>
        <p:nvPicPr>
          <p:cNvPr id="8" name="Picture 7">
            <a:extLst>
              <a:ext uri="{FF2B5EF4-FFF2-40B4-BE49-F238E27FC236}">
                <a16:creationId xmlns:a16="http://schemas.microsoft.com/office/drawing/2014/main" id="{B8801B29-8D40-45B3-9656-7C186A45D569}"/>
              </a:ext>
            </a:extLst>
          </p:cNvPr>
          <p:cNvPicPr/>
          <p:nvPr/>
        </p:nvPicPr>
        <p:blipFill rotWithShape="1">
          <a:blip r:embed="rId4" cstate="print">
            <a:extLst>
              <a:ext uri="{28A0092B-C50C-407E-A947-70E740481C1C}">
                <a14:useLocalDpi xmlns:a14="http://schemas.microsoft.com/office/drawing/2010/main" val="0"/>
              </a:ext>
            </a:extLst>
          </a:blip>
          <a:srcRect t="2849"/>
          <a:stretch/>
        </p:blipFill>
        <p:spPr bwMode="auto">
          <a:xfrm>
            <a:off x="8717280" y="0"/>
            <a:ext cx="3474719" cy="1449689"/>
          </a:xfrm>
          <a:prstGeom prst="rect">
            <a:avLst/>
          </a:prstGeom>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F940FAFE-1C5D-41AC-ABFE-23B62BFF3481}"/>
              </a:ext>
            </a:extLst>
          </p:cNvPr>
          <p:cNvPicPr/>
          <p:nvPr/>
        </p:nvPicPr>
        <p:blipFill rotWithShape="1">
          <a:blip r:embed="rId5" cstate="print">
            <a:extLst>
              <a:ext uri="{28A0092B-C50C-407E-A947-70E740481C1C}">
                <a14:useLocalDpi xmlns:a14="http://schemas.microsoft.com/office/drawing/2010/main" val="0"/>
              </a:ext>
            </a:extLst>
          </a:blip>
          <a:srcRect t="22142"/>
          <a:stretch/>
        </p:blipFill>
        <p:spPr bwMode="auto">
          <a:xfrm>
            <a:off x="8717280" y="1443030"/>
            <a:ext cx="3474720" cy="1802130"/>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A46ABE1B-7E44-42F0-AE12-CE8CD50BC023}"/>
              </a:ext>
            </a:extLst>
          </p:cNvPr>
          <p:cNvPicPr/>
          <p:nvPr/>
        </p:nvPicPr>
        <p:blipFill rotWithShape="1">
          <a:blip r:embed="rId6" cstate="print">
            <a:extLst>
              <a:ext uri="{28A0092B-C50C-407E-A947-70E740481C1C}">
                <a14:useLocalDpi xmlns:a14="http://schemas.microsoft.com/office/drawing/2010/main" val="0"/>
              </a:ext>
            </a:extLst>
          </a:blip>
          <a:srcRect t="15351" b="18856"/>
          <a:stretch/>
        </p:blipFill>
        <p:spPr bwMode="auto">
          <a:xfrm>
            <a:off x="8717915" y="3214875"/>
            <a:ext cx="3474085" cy="1714500"/>
          </a:xfrm>
          <a:prstGeom prst="rect">
            <a:avLst/>
          </a:prstGeom>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77EE5D88-FD88-4651-8D73-5214218F6D29}"/>
              </a:ext>
            </a:extLst>
          </p:cNvPr>
          <p:cNvPicPr/>
          <p:nvPr/>
        </p:nvPicPr>
        <p:blipFill rotWithShape="1">
          <a:blip r:embed="rId7" cstate="print">
            <a:extLst>
              <a:ext uri="{28A0092B-C50C-407E-A947-70E740481C1C}">
                <a14:useLocalDpi xmlns:a14="http://schemas.microsoft.com/office/drawing/2010/main" val="0"/>
              </a:ext>
            </a:extLst>
          </a:blip>
          <a:srcRect t="37049" b="16711"/>
          <a:stretch/>
        </p:blipFill>
        <p:spPr bwMode="auto">
          <a:xfrm>
            <a:off x="8716355" y="4712627"/>
            <a:ext cx="3473450" cy="214185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65506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EA583-93C6-485C-98B3-1A4C78DC481E}"/>
              </a:ext>
            </a:extLst>
          </p:cNvPr>
          <p:cNvSpPr>
            <a:spLocks noGrp="1"/>
          </p:cNvSpPr>
          <p:nvPr>
            <p:ph type="title"/>
          </p:nvPr>
        </p:nvSpPr>
        <p:spPr/>
        <p:txBody>
          <a:bodyPr/>
          <a:lstStyle/>
          <a:p>
            <a:r>
              <a:rPr lang="en-US" dirty="0"/>
              <a:t>What’s Not a Database</a:t>
            </a:r>
          </a:p>
        </p:txBody>
      </p:sp>
      <p:sp>
        <p:nvSpPr>
          <p:cNvPr id="5" name="Content Placeholder 4">
            <a:extLst>
              <a:ext uri="{FF2B5EF4-FFF2-40B4-BE49-F238E27FC236}">
                <a16:creationId xmlns:a16="http://schemas.microsoft.com/office/drawing/2014/main" id="{FD43CC9E-2272-4342-89E7-EFDDBCE427C6}"/>
              </a:ext>
            </a:extLst>
          </p:cNvPr>
          <p:cNvSpPr>
            <a:spLocks noGrp="1"/>
          </p:cNvSpPr>
          <p:nvPr>
            <p:ph idx="1"/>
          </p:nvPr>
        </p:nvSpPr>
        <p:spPr>
          <a:xfrm>
            <a:off x="295275" y="1019175"/>
            <a:ext cx="11677650" cy="5638800"/>
          </a:xfrm>
        </p:spPr>
        <p:txBody>
          <a:bodyPr>
            <a:normAutofit fontScale="92500"/>
          </a:bodyPr>
          <a:lstStyle/>
          <a:p>
            <a:pPr fontAlgn="ctr"/>
            <a:r>
              <a:rPr lang="en-US" sz="4000" dirty="0"/>
              <a:t>Flat files </a:t>
            </a:r>
          </a:p>
          <a:p>
            <a:pPr lvl="1" fontAlgn="ctr"/>
            <a:r>
              <a:rPr lang="en-US" sz="3600" dirty="0"/>
              <a:t>Including </a:t>
            </a:r>
            <a:r>
              <a:rPr lang="en-US" sz="3600" dirty="0" err="1"/>
              <a:t>json</a:t>
            </a:r>
            <a:r>
              <a:rPr lang="en-US" sz="3600" dirty="0"/>
              <a:t> and xml</a:t>
            </a:r>
          </a:p>
          <a:p>
            <a:pPr fontAlgn="ctr"/>
            <a:r>
              <a:rPr lang="en-US" sz="4000" dirty="0"/>
              <a:t>Azure Table storage</a:t>
            </a:r>
          </a:p>
          <a:p>
            <a:pPr fontAlgn="ctr"/>
            <a:r>
              <a:rPr lang="en-US" sz="4000" dirty="0"/>
              <a:t>Microsoft Access databases </a:t>
            </a:r>
          </a:p>
          <a:p>
            <a:pPr lvl="1" fontAlgn="ctr"/>
            <a:r>
              <a:rPr lang="en-US" sz="3600" dirty="0"/>
              <a:t>Not designed for Concurrency</a:t>
            </a:r>
          </a:p>
          <a:p>
            <a:pPr fontAlgn="ctr"/>
            <a:r>
              <a:rPr lang="en-US" sz="4000" dirty="0"/>
              <a:t>Excel - most popular BI tool in the world</a:t>
            </a:r>
          </a:p>
          <a:p>
            <a:pPr lvl="1" fontAlgn="ctr"/>
            <a:r>
              <a:rPr lang="en-US" sz="3600" dirty="0"/>
              <a:t>There are dangers of "</a:t>
            </a:r>
            <a:r>
              <a:rPr lang="en-US" sz="3600" dirty="0" err="1"/>
              <a:t>silo'ing</a:t>
            </a:r>
            <a:r>
              <a:rPr lang="en-US" sz="3600" dirty="0"/>
              <a:t>" data</a:t>
            </a:r>
          </a:p>
          <a:p>
            <a:pPr lvl="1" fontAlgn="ctr"/>
            <a:r>
              <a:rPr lang="en-US" sz="3600" dirty="0"/>
              <a:t>The Excel + PowerPivot + </a:t>
            </a:r>
            <a:r>
              <a:rPr lang="en-US" sz="3600" dirty="0" err="1"/>
              <a:t>PowerBI</a:t>
            </a:r>
            <a:r>
              <a:rPr lang="en-US" sz="3600" dirty="0"/>
              <a:t> stack</a:t>
            </a:r>
          </a:p>
          <a:p>
            <a:pPr lvl="1" fontAlgn="ctr"/>
            <a:r>
              <a:rPr lang="en-US" sz="3600" dirty="0"/>
              <a:t>Though, valuable tools for self-service business intelligence</a:t>
            </a:r>
          </a:p>
          <a:p>
            <a:pPr lvl="1" fontAlgn="ctr"/>
            <a:r>
              <a:rPr lang="en-US" sz="3600" dirty="0"/>
              <a:t>But not a database!</a:t>
            </a:r>
          </a:p>
          <a:p>
            <a:endParaRPr lang="en-US" sz="4000" dirty="0"/>
          </a:p>
        </p:txBody>
      </p:sp>
      <p:pic>
        <p:nvPicPr>
          <p:cNvPr id="1026" name="Picture 2" descr="Image result">
            <a:extLst>
              <a:ext uri="{FF2B5EF4-FFF2-40B4-BE49-F238E27FC236}">
                <a16:creationId xmlns:a16="http://schemas.microsoft.com/office/drawing/2014/main" id="{1352218F-4BFE-4A8A-9200-4CCC85A0F9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9442" y="2903380"/>
            <a:ext cx="535354" cy="52562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azure table storage">
            <a:extLst>
              <a:ext uri="{FF2B5EF4-FFF2-40B4-BE49-F238E27FC236}">
                <a16:creationId xmlns:a16="http://schemas.microsoft.com/office/drawing/2014/main" id="{0EA81F03-3E66-4471-8DB6-0AC8823C1B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3738" y="2165606"/>
            <a:ext cx="1143000" cy="54951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B26E2E60-5413-4557-9C10-44A6E734C121}"/>
              </a:ext>
            </a:extLst>
          </p:cNvPr>
          <p:cNvPicPr>
            <a:picLocks noChangeAspect="1"/>
          </p:cNvPicPr>
          <p:nvPr/>
        </p:nvPicPr>
        <p:blipFill>
          <a:blip r:embed="rId4"/>
          <a:stretch>
            <a:fillRect/>
          </a:stretch>
        </p:blipFill>
        <p:spPr>
          <a:xfrm>
            <a:off x="2906957" y="1078608"/>
            <a:ext cx="511912" cy="511912"/>
          </a:xfrm>
          <a:prstGeom prst="rect">
            <a:avLst/>
          </a:prstGeom>
        </p:spPr>
      </p:pic>
      <p:pic>
        <p:nvPicPr>
          <p:cNvPr id="1036" name="Picture 12" descr="Image result for xml">
            <a:extLst>
              <a:ext uri="{FF2B5EF4-FFF2-40B4-BE49-F238E27FC236}">
                <a16:creationId xmlns:a16="http://schemas.microsoft.com/office/drawing/2014/main" id="{DB0F2110-5B5B-4C6C-B3DF-2B814B5B54E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19953" y="1045089"/>
            <a:ext cx="589085" cy="589085"/>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mage result for excel">
            <a:extLst>
              <a:ext uri="{FF2B5EF4-FFF2-40B4-BE49-F238E27FC236}">
                <a16:creationId xmlns:a16="http://schemas.microsoft.com/office/drawing/2014/main" id="{BE0AD1C0-EF4B-482A-A1D3-F41C0A9E6D8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26357" y="3842508"/>
            <a:ext cx="653575" cy="641838"/>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powerpivot">
            <a:extLst>
              <a:ext uri="{FF2B5EF4-FFF2-40B4-BE49-F238E27FC236}">
                <a16:creationId xmlns:a16="http://schemas.microsoft.com/office/drawing/2014/main" id="{E0953748-61D7-43C1-8EDF-94AC99665925}"/>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3897" t="20981" b="39500"/>
          <a:stretch/>
        </p:blipFill>
        <p:spPr bwMode="auto">
          <a:xfrm>
            <a:off x="8575789" y="5067085"/>
            <a:ext cx="1951893" cy="504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91925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76944-2811-4F1E-992B-4F85A9C6E095}"/>
              </a:ext>
            </a:extLst>
          </p:cNvPr>
          <p:cNvSpPr>
            <a:spLocks noGrp="1"/>
          </p:cNvSpPr>
          <p:nvPr>
            <p:ph type="title"/>
          </p:nvPr>
        </p:nvSpPr>
        <p:spPr>
          <a:xfrm>
            <a:off x="323850" y="417740"/>
            <a:ext cx="11379200" cy="1143000"/>
          </a:xfrm>
        </p:spPr>
        <p:txBody>
          <a:bodyPr/>
          <a:lstStyle/>
          <a:p>
            <a:r>
              <a:rPr lang="en-US" dirty="0"/>
              <a:t>Local community</a:t>
            </a:r>
          </a:p>
        </p:txBody>
      </p:sp>
      <p:sp>
        <p:nvSpPr>
          <p:cNvPr id="3" name="TextBox 2">
            <a:extLst>
              <a:ext uri="{FF2B5EF4-FFF2-40B4-BE49-F238E27FC236}">
                <a16:creationId xmlns:a16="http://schemas.microsoft.com/office/drawing/2014/main" id="{0B0A915A-DC77-4AA2-BBB9-47150EB22E03}"/>
              </a:ext>
            </a:extLst>
          </p:cNvPr>
          <p:cNvSpPr txBox="1"/>
          <p:nvPr/>
        </p:nvSpPr>
        <p:spPr>
          <a:xfrm>
            <a:off x="323849" y="1457325"/>
            <a:ext cx="9344025" cy="5632311"/>
          </a:xfrm>
          <a:prstGeom prst="rect">
            <a:avLst/>
          </a:prstGeom>
          <a:noFill/>
        </p:spPr>
        <p:txBody>
          <a:bodyPr wrap="square" rtlCol="0">
            <a:spAutoFit/>
          </a:bodyPr>
          <a:lstStyle/>
          <a:p>
            <a:r>
              <a:rPr lang="en-US" sz="3600" kern="1200" dirty="0">
                <a:solidFill>
                  <a:schemeClr val="tx1"/>
                </a:solidFill>
                <a:latin typeface="+mn-lt"/>
                <a:ea typeface="+mn-ea"/>
                <a:cs typeface="+mn-cs"/>
              </a:rPr>
              <a:t>SQLSaturday.org</a:t>
            </a:r>
          </a:p>
          <a:p>
            <a:r>
              <a:rPr lang="en-US" sz="3600" dirty="0"/>
              <a:t>PASS.org</a:t>
            </a:r>
          </a:p>
          <a:p>
            <a:endParaRPr lang="en-US" sz="3600" kern="1200" dirty="0">
              <a:solidFill>
                <a:schemeClr val="tx1"/>
              </a:solidFill>
              <a:latin typeface="+mn-lt"/>
              <a:ea typeface="+mn-ea"/>
              <a:cs typeface="+mn-cs"/>
            </a:endParaRPr>
          </a:p>
          <a:p>
            <a:r>
              <a:rPr lang="en-US" sz="3600" kern="1200" dirty="0">
                <a:solidFill>
                  <a:schemeClr val="tx1"/>
                </a:solidFill>
                <a:latin typeface="+mn-lt"/>
                <a:ea typeface="+mn-ea"/>
                <a:cs typeface="+mn-cs"/>
              </a:rPr>
              <a:t>BatonRouge.slack.com – #events and others</a:t>
            </a:r>
          </a:p>
          <a:p>
            <a:r>
              <a:rPr lang="en-US" sz="3600" dirty="0"/>
              <a:t>BatonRougeAnalytics.slack.com – introduce yourself on #general</a:t>
            </a:r>
          </a:p>
          <a:p>
            <a:r>
              <a:rPr lang="en-US" sz="3600" kern="1200" dirty="0">
                <a:solidFill>
                  <a:schemeClr val="tx1"/>
                </a:solidFill>
                <a:latin typeface="+mn-lt"/>
                <a:ea typeface="+mn-ea"/>
                <a:cs typeface="+mn-cs"/>
              </a:rPr>
              <a:t>BRSSUG.org – monthly meetings </a:t>
            </a:r>
            <a:endParaRPr lang="en-US" sz="3600" dirty="0"/>
          </a:p>
          <a:p>
            <a:r>
              <a:rPr lang="en-US" sz="3600" dirty="0"/>
              <a:t>BRDNUG.org – monthly meetings</a:t>
            </a:r>
          </a:p>
          <a:p>
            <a:endParaRPr lang="en-US" sz="3600" kern="1200" dirty="0">
              <a:solidFill>
                <a:schemeClr val="tx1"/>
              </a:solidFill>
              <a:latin typeface="+mn-lt"/>
              <a:ea typeface="+mn-ea"/>
              <a:cs typeface="+mn-cs"/>
            </a:endParaRPr>
          </a:p>
          <a:p>
            <a:endParaRPr lang="en-US" sz="3600" kern="1200" dirty="0">
              <a:solidFill>
                <a:schemeClr val="tx1"/>
              </a:solidFill>
              <a:latin typeface="+mn-lt"/>
              <a:ea typeface="+mn-ea"/>
              <a:cs typeface="+mn-cs"/>
            </a:endParaRPr>
          </a:p>
        </p:txBody>
      </p:sp>
    </p:spTree>
    <p:extLst>
      <p:ext uri="{BB962C8B-B14F-4D97-AF65-F5344CB8AC3E}">
        <p14:creationId xmlns:p14="http://schemas.microsoft.com/office/powerpoint/2010/main" val="36044111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3987797"/>
            <a:ext cx="12192000" cy="2679659"/>
          </a:xfrm>
        </p:spPr>
        <p:txBody>
          <a:bodyPr>
            <a:normAutofit/>
          </a:bodyPr>
          <a:lstStyle/>
          <a:p>
            <a:pPr marL="109536" algn="ctr"/>
            <a:r>
              <a:rPr lang="en-US" sz="4000" dirty="0"/>
              <a:t>This presentation, including all source code and this slide deck, has been posted at my blog:</a:t>
            </a:r>
          </a:p>
          <a:p>
            <a:pPr algn="ctr"/>
            <a:r>
              <a:rPr lang="en-US" sz="6600" b="1" dirty="0">
                <a:hlinkClick r:id="rId2"/>
              </a:rPr>
              <a:t>SQLTact.com</a:t>
            </a:r>
            <a:endParaRPr lang="en-US" sz="6600" b="1" dirty="0"/>
          </a:p>
          <a:p>
            <a:endParaRPr lang="en-US" sz="4800" dirty="0"/>
          </a:p>
          <a:p>
            <a:endParaRPr lang="en-US" sz="4800" dirty="0"/>
          </a:p>
        </p:txBody>
      </p:sp>
      <p:sp>
        <p:nvSpPr>
          <p:cNvPr id="4" name="Subtitle 2"/>
          <p:cNvSpPr txBox="1">
            <a:spLocks/>
          </p:cNvSpPr>
          <p:nvPr/>
        </p:nvSpPr>
        <p:spPr>
          <a:xfrm>
            <a:off x="1399344" y="877224"/>
            <a:ext cx="10857311" cy="2995390"/>
          </a:xfrm>
          <a:prstGeom prst="rect">
            <a:avLst/>
          </a:prstGeom>
        </p:spPr>
        <p:txBody>
          <a:bodyPr vert="horz" lIns="91438" tIns="45719" rIns="91438" bIns="45719"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62891" marR="0" lvl="0" indent="-362891" algn="l" defTabSz="967710" rtl="0" eaLnBrk="1" fontAlgn="auto" latinLnBrk="0" hangingPunct="1">
              <a:lnSpc>
                <a:spcPct val="100000"/>
              </a:lnSpc>
              <a:spcBef>
                <a:spcPct val="20000"/>
              </a:spcBef>
              <a:spcAft>
                <a:spcPts val="0"/>
              </a:spcAft>
              <a:buClrTx/>
              <a:buSzTx/>
              <a:buFont typeface="Arial" pitchFamily="34" charset="0"/>
              <a:buChar char="•"/>
              <a:tabLst/>
              <a:defRPr/>
            </a:pPr>
            <a:r>
              <a:rPr kumimoji="0" lang="en-US" sz="3300" b="0" i="0" u="none" strike="noStrike" kern="1200" cap="none" spc="0" normalizeH="0" baseline="0" noProof="0" dirty="0">
                <a:ln>
                  <a:noFill/>
                </a:ln>
                <a:solidFill>
                  <a:srgbClr val="101820"/>
                </a:solidFill>
                <a:effectLst/>
                <a:uLnTx/>
                <a:uFillTx/>
                <a:latin typeface="Segoe UI"/>
                <a:ea typeface="+mn-ea"/>
                <a:cs typeface="+mn-cs"/>
              </a:rPr>
              <a:t>William D Assaf, MCSE</a:t>
            </a:r>
          </a:p>
          <a:p>
            <a:pPr marL="362891" marR="0" lvl="0" indent="-362891" algn="l" defTabSz="967710" rtl="0" eaLnBrk="1" fontAlgn="auto" latinLnBrk="0" hangingPunct="1">
              <a:lnSpc>
                <a:spcPct val="100000"/>
              </a:lnSpc>
              <a:spcBef>
                <a:spcPct val="20000"/>
              </a:spcBef>
              <a:spcAft>
                <a:spcPts val="0"/>
              </a:spcAft>
              <a:buClrTx/>
              <a:buSzTx/>
              <a:buFont typeface="Arial" pitchFamily="34" charset="0"/>
              <a:buChar char="•"/>
              <a:tabLst/>
              <a:defRPr/>
            </a:pPr>
            <a:r>
              <a:rPr kumimoji="0" lang="en-US" sz="3300" b="0" i="0" u="none" strike="noStrike" kern="1200" cap="none" spc="0" normalizeH="0" baseline="0" noProof="0" dirty="0">
                <a:ln>
                  <a:noFill/>
                </a:ln>
                <a:solidFill>
                  <a:srgbClr val="101820"/>
                </a:solidFill>
                <a:effectLst/>
                <a:uLnTx/>
                <a:uFillTx/>
                <a:latin typeface="Segoe UI"/>
                <a:ea typeface="+mn-ea"/>
                <a:cs typeface="+mn-cs"/>
              </a:rPr>
              <a:t>Principal Consultant, Manager – DBA Team at</a:t>
            </a:r>
          </a:p>
          <a:p>
            <a:pPr marL="0" marR="0" lvl="0" indent="0" algn="l" defTabSz="967710" rtl="0" eaLnBrk="1" fontAlgn="auto" latinLnBrk="0" hangingPunct="1">
              <a:lnSpc>
                <a:spcPct val="100000"/>
              </a:lnSpc>
              <a:spcBef>
                <a:spcPct val="20000"/>
              </a:spcBef>
              <a:spcAft>
                <a:spcPts val="0"/>
              </a:spcAft>
              <a:buClrTx/>
              <a:buSzTx/>
              <a:buFont typeface="Arial" pitchFamily="34" charset="0"/>
              <a:buNone/>
              <a:tabLst/>
              <a:defRPr/>
            </a:pPr>
            <a:r>
              <a:rPr kumimoji="0" lang="en-US" sz="3300" b="0" i="0" u="none" strike="noStrike" kern="1200" cap="none" spc="0" normalizeH="0" baseline="0" noProof="0" dirty="0">
                <a:ln>
                  <a:noFill/>
                </a:ln>
                <a:solidFill>
                  <a:srgbClr val="101820"/>
                </a:solidFill>
                <a:effectLst/>
                <a:uLnTx/>
                <a:uFillTx/>
                <a:latin typeface="Segoe UI"/>
                <a:ea typeface="+mn-ea"/>
                <a:cs typeface="+mn-cs"/>
              </a:rPr>
              <a:t>	Sparkhound Inc. in Baton Rouge</a:t>
            </a:r>
          </a:p>
          <a:p>
            <a:pPr marL="362891" marR="0" lvl="0" indent="-362891" algn="l" defTabSz="967710" rtl="0" eaLnBrk="1" fontAlgn="auto" latinLnBrk="0" hangingPunct="1">
              <a:lnSpc>
                <a:spcPct val="100000"/>
              </a:lnSpc>
              <a:spcBef>
                <a:spcPct val="20000"/>
              </a:spcBef>
              <a:spcAft>
                <a:spcPts val="0"/>
              </a:spcAft>
              <a:buClrTx/>
              <a:buSzTx/>
              <a:buFont typeface="Arial" pitchFamily="34" charset="0"/>
              <a:buChar char="•"/>
              <a:tabLst/>
              <a:defRPr/>
            </a:pPr>
            <a:r>
              <a:rPr kumimoji="0" lang="en-US" sz="3300" b="0" i="0" u="none" strike="noStrike" kern="1200" cap="none" spc="0" normalizeH="0" baseline="0" noProof="0" dirty="0">
                <a:ln>
                  <a:noFill/>
                </a:ln>
                <a:solidFill>
                  <a:srgbClr val="101820"/>
                </a:solidFill>
                <a:effectLst/>
                <a:uLnTx/>
                <a:uFillTx/>
                <a:latin typeface="Segoe UI"/>
                <a:ea typeface="+mn-ea"/>
                <a:cs typeface="+mn-cs"/>
                <a:hlinkClick r:id="rId3"/>
              </a:rPr>
              <a:t>William.Assaf@sparkhound.com</a:t>
            </a:r>
            <a:endParaRPr kumimoji="0" lang="en-US" sz="3300" b="0" i="0" u="none" strike="noStrike" kern="1200" cap="none" spc="0" normalizeH="0" baseline="0" noProof="0" dirty="0">
              <a:ln>
                <a:noFill/>
              </a:ln>
              <a:solidFill>
                <a:srgbClr val="101820"/>
              </a:solidFill>
              <a:effectLst/>
              <a:uLnTx/>
              <a:uFillTx/>
              <a:latin typeface="Segoe UI"/>
              <a:ea typeface="+mn-ea"/>
              <a:cs typeface="+mn-cs"/>
            </a:endParaRPr>
          </a:p>
          <a:p>
            <a:pPr marL="362891" marR="0" lvl="0" indent="-362891" algn="l" defTabSz="967710" rtl="0" eaLnBrk="1" fontAlgn="auto" latinLnBrk="0" hangingPunct="1">
              <a:lnSpc>
                <a:spcPct val="100000"/>
              </a:lnSpc>
              <a:spcBef>
                <a:spcPct val="20000"/>
              </a:spcBef>
              <a:spcAft>
                <a:spcPts val="0"/>
              </a:spcAft>
              <a:buClrTx/>
              <a:buSzTx/>
              <a:buFont typeface="Arial" pitchFamily="34" charset="0"/>
              <a:buChar char="•"/>
              <a:tabLst/>
              <a:defRPr/>
            </a:pPr>
            <a:r>
              <a:rPr kumimoji="0" lang="en-US" sz="3300" b="0" i="0" u="none" strike="noStrike" kern="1200" cap="none" spc="0" normalizeH="0" baseline="0" noProof="0" dirty="0">
                <a:ln>
                  <a:noFill/>
                </a:ln>
                <a:solidFill>
                  <a:srgbClr val="101820"/>
                </a:solidFill>
                <a:effectLst/>
                <a:uLnTx/>
                <a:uFillTx/>
                <a:latin typeface="Segoe UI"/>
                <a:ea typeface="+mn-ea"/>
                <a:cs typeface="+mn-cs"/>
              </a:rPr>
              <a:t>Twitter: @</a:t>
            </a:r>
            <a:r>
              <a:rPr kumimoji="0" lang="en-US" sz="3300" b="0" i="0" u="none" strike="noStrike" kern="1200" cap="none" spc="0" normalizeH="0" baseline="0" noProof="0" dirty="0" err="1">
                <a:ln>
                  <a:noFill/>
                </a:ln>
                <a:solidFill>
                  <a:srgbClr val="101820"/>
                </a:solidFill>
                <a:effectLst/>
                <a:uLnTx/>
                <a:uFillTx/>
                <a:latin typeface="Segoe UI"/>
                <a:ea typeface="+mn-ea"/>
                <a:cs typeface="+mn-cs"/>
              </a:rPr>
              <a:t>william_a_dba</a:t>
            </a:r>
            <a:endParaRPr kumimoji="0" lang="en-US" sz="3300" b="0" i="0" u="none" strike="noStrike" kern="1200" cap="none" spc="0" normalizeH="0" baseline="0" noProof="0" dirty="0">
              <a:ln>
                <a:noFill/>
              </a:ln>
              <a:solidFill>
                <a:srgbClr val="101820"/>
              </a:solidFill>
              <a:effectLst/>
              <a:uLnTx/>
              <a:uFillTx/>
              <a:latin typeface="Segoe UI"/>
              <a:ea typeface="+mn-ea"/>
              <a:cs typeface="+mn-cs"/>
            </a:endParaRPr>
          </a:p>
          <a:p>
            <a:pPr marL="362891" marR="0" lvl="0" indent="-362891" algn="l" defTabSz="967710" rtl="0" eaLnBrk="1" fontAlgn="auto" latinLnBrk="0" hangingPunct="1">
              <a:lnSpc>
                <a:spcPct val="100000"/>
              </a:lnSpc>
              <a:spcBef>
                <a:spcPct val="20000"/>
              </a:spcBef>
              <a:spcAft>
                <a:spcPts val="0"/>
              </a:spcAft>
              <a:buClrTx/>
              <a:buSzTx/>
              <a:buFont typeface="Arial" pitchFamily="34" charset="0"/>
              <a:buChar char="•"/>
              <a:tabLst/>
              <a:defRPr/>
            </a:pPr>
            <a:endParaRPr kumimoji="0" lang="en-US" sz="2800" b="0" i="0" u="none" strike="noStrike" kern="1200" cap="none" spc="0" normalizeH="0" baseline="0" noProof="0" dirty="0">
              <a:ln>
                <a:noFill/>
              </a:ln>
              <a:solidFill>
                <a:srgbClr val="101820"/>
              </a:solidFill>
              <a:effectLst/>
              <a:uLnTx/>
              <a:uFillTx/>
              <a:latin typeface="Segoe UI"/>
              <a:ea typeface="+mn-ea"/>
              <a:cs typeface="+mn-cs"/>
            </a:endParaRPr>
          </a:p>
          <a:p>
            <a:pPr marL="0" marR="0" lvl="0" indent="0" algn="l" defTabSz="967710" rtl="0" eaLnBrk="1" fontAlgn="auto" latinLnBrk="0" hangingPunct="1">
              <a:lnSpc>
                <a:spcPct val="100000"/>
              </a:lnSpc>
              <a:spcBef>
                <a:spcPct val="20000"/>
              </a:spcBef>
              <a:spcAft>
                <a:spcPts val="0"/>
              </a:spcAft>
              <a:buClrTx/>
              <a:buSzTx/>
              <a:buFont typeface="Arial" pitchFamily="34" charset="0"/>
              <a:buNone/>
              <a:tabLst/>
              <a:defRPr/>
            </a:pPr>
            <a:endParaRPr kumimoji="0" lang="en-US" sz="2800" b="0" i="0" u="none" strike="noStrike" kern="1200" cap="none" spc="0" normalizeH="0" baseline="0" noProof="0" dirty="0">
              <a:ln>
                <a:noFill/>
              </a:ln>
              <a:solidFill>
                <a:srgbClr val="101820"/>
              </a:solidFill>
              <a:effectLst/>
              <a:uLnTx/>
              <a:uFillTx/>
              <a:latin typeface="Segoe UI"/>
              <a:ea typeface="+mn-ea"/>
              <a:cs typeface="+mn-cs"/>
            </a:endParaRPr>
          </a:p>
        </p:txBody>
      </p:sp>
      <p:sp>
        <p:nvSpPr>
          <p:cNvPr id="5" name="Text Placeholder 2"/>
          <p:cNvSpPr txBox="1">
            <a:spLocks/>
          </p:cNvSpPr>
          <p:nvPr/>
        </p:nvSpPr>
        <p:spPr>
          <a:xfrm>
            <a:off x="0" y="53"/>
            <a:ext cx="12191999" cy="761988"/>
          </a:xfrm>
          <a:prstGeom prst="rect">
            <a:avLst/>
          </a:prstGeom>
        </p:spPr>
        <p:txBody>
          <a:bodyPr vert="horz" lIns="91438" tIns="45719" rIns="91438" bIns="45719" rtlCol="0">
            <a:normAutofit/>
          </a:bodyPr>
          <a:lstStyle>
            <a:lvl1pPr marL="342900" indent="-342900" algn="l" defTabSz="457200" rtl="0" eaLnBrk="1" latinLnBrk="0" hangingPunct="1">
              <a:spcBef>
                <a:spcPct val="20000"/>
              </a:spcBef>
              <a:buFont typeface="Wingdings" charset="2"/>
              <a:buChar char="§"/>
              <a:defRPr sz="3000" kern="1200">
                <a:solidFill>
                  <a:schemeClr val="tx2"/>
                </a:solidFill>
                <a:latin typeface="+mn-lt"/>
                <a:ea typeface="+mn-ea"/>
                <a:cs typeface="+mn-cs"/>
              </a:defRPr>
            </a:lvl1pPr>
            <a:lvl2pPr marL="742950" indent="-285750" algn="l" defTabSz="457200" rtl="0" eaLnBrk="1" latinLnBrk="0" hangingPunct="1">
              <a:spcBef>
                <a:spcPct val="20000"/>
              </a:spcBef>
              <a:buFont typeface="Wingdings" charset="2"/>
              <a:buChar char="§"/>
              <a:defRPr sz="2600" kern="1200">
                <a:solidFill>
                  <a:schemeClr val="tx2"/>
                </a:solidFill>
                <a:latin typeface="+mn-lt"/>
                <a:ea typeface="+mn-ea"/>
                <a:cs typeface="+mn-cs"/>
              </a:defRPr>
            </a:lvl2pPr>
            <a:lvl3pPr marL="1143000" indent="-228600" algn="l" defTabSz="457200" rtl="0" eaLnBrk="1" latinLnBrk="0" hangingPunct="1">
              <a:spcBef>
                <a:spcPct val="20000"/>
              </a:spcBef>
              <a:buFont typeface="Wingdings" charset="2"/>
              <a:buChar char="§"/>
              <a:defRPr sz="2200" kern="1200">
                <a:solidFill>
                  <a:schemeClr val="tx2"/>
                </a:solidFill>
                <a:latin typeface="+mn-lt"/>
                <a:ea typeface="+mn-ea"/>
                <a:cs typeface="+mn-cs"/>
              </a:defRPr>
            </a:lvl3pPr>
            <a:lvl4pPr marL="1600200" indent="-228600" algn="l" defTabSz="457200" rtl="0" eaLnBrk="1" latinLnBrk="0" hangingPunct="1">
              <a:spcBef>
                <a:spcPct val="20000"/>
              </a:spcBef>
              <a:buFont typeface="Wingdings" charset="2"/>
              <a:buChar char="§"/>
              <a:defRPr sz="2000" kern="1200">
                <a:solidFill>
                  <a:schemeClr val="tx2"/>
                </a:solidFill>
                <a:latin typeface="+mn-lt"/>
                <a:ea typeface="+mn-ea"/>
                <a:cs typeface="+mn-cs"/>
              </a:defRPr>
            </a:lvl4pPr>
            <a:lvl5pPr marL="2057400" indent="-228600" algn="l" defTabSz="457200" rtl="0" eaLnBrk="1" latinLnBrk="0" hangingPunct="1">
              <a:spcBef>
                <a:spcPct val="20000"/>
              </a:spcBef>
              <a:buFont typeface="Wingdings" charset="2"/>
              <a:buChar char="§"/>
              <a:defRPr sz="1800" kern="1200">
                <a:solidFill>
                  <a:schemeClr val="tx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ctr" defTabSz="483855" rtl="0" eaLnBrk="1" fontAlgn="auto" latinLnBrk="0" hangingPunct="1">
              <a:lnSpc>
                <a:spcPct val="100000"/>
              </a:lnSpc>
              <a:spcBef>
                <a:spcPct val="20000"/>
              </a:spcBef>
              <a:spcAft>
                <a:spcPts val="0"/>
              </a:spcAft>
              <a:buClrTx/>
              <a:buSzTx/>
              <a:buFont typeface="Wingdings" charset="2"/>
              <a:buNone/>
              <a:tabLst/>
              <a:defRPr/>
            </a:pPr>
            <a:r>
              <a:rPr kumimoji="0" lang="en-US" sz="4000" b="1" i="0" u="none" strike="noStrike" kern="1200" cap="all" spc="0" normalizeH="0" baseline="0" noProof="0" dirty="0">
                <a:ln>
                  <a:noFill/>
                </a:ln>
                <a:solidFill>
                  <a:srgbClr val="3D156F"/>
                </a:solidFill>
                <a:effectLst/>
                <a:uLnTx/>
                <a:uFillTx/>
                <a:latin typeface="Segoe UI"/>
                <a:ea typeface="+mn-ea"/>
                <a:cs typeface="+mn-cs"/>
              </a:rPr>
              <a:t>Bio and contact</a:t>
            </a:r>
          </a:p>
        </p:txBody>
      </p:sp>
    </p:spTree>
    <p:extLst>
      <p:ext uri="{BB962C8B-B14F-4D97-AF65-F5344CB8AC3E}">
        <p14:creationId xmlns:p14="http://schemas.microsoft.com/office/powerpoint/2010/main" val="1965489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EA583-93C6-485C-98B3-1A4C78DC481E}"/>
              </a:ext>
            </a:extLst>
          </p:cNvPr>
          <p:cNvSpPr>
            <a:spLocks noGrp="1"/>
          </p:cNvSpPr>
          <p:nvPr>
            <p:ph type="title"/>
          </p:nvPr>
        </p:nvSpPr>
        <p:spPr/>
        <p:txBody>
          <a:bodyPr/>
          <a:lstStyle/>
          <a:p>
            <a:r>
              <a:rPr lang="en-US" dirty="0"/>
              <a:t>What’s Not a Database</a:t>
            </a:r>
          </a:p>
        </p:txBody>
      </p:sp>
      <p:sp>
        <p:nvSpPr>
          <p:cNvPr id="5" name="Content Placeholder 4">
            <a:extLst>
              <a:ext uri="{FF2B5EF4-FFF2-40B4-BE49-F238E27FC236}">
                <a16:creationId xmlns:a16="http://schemas.microsoft.com/office/drawing/2014/main" id="{FD43CC9E-2272-4342-89E7-EFDDBCE427C6}"/>
              </a:ext>
            </a:extLst>
          </p:cNvPr>
          <p:cNvSpPr>
            <a:spLocks noGrp="1"/>
          </p:cNvSpPr>
          <p:nvPr>
            <p:ph idx="1"/>
          </p:nvPr>
        </p:nvSpPr>
        <p:spPr>
          <a:xfrm>
            <a:off x="838200" y="1228165"/>
            <a:ext cx="11030712" cy="5533120"/>
          </a:xfrm>
        </p:spPr>
        <p:txBody>
          <a:bodyPr>
            <a:normAutofit fontScale="92500"/>
          </a:bodyPr>
          <a:lstStyle/>
          <a:p>
            <a:pPr fontAlgn="ctr"/>
            <a:r>
              <a:rPr lang="en-US" sz="3600" dirty="0"/>
              <a:t>Things that are NOT databases may do just fine for:</a:t>
            </a:r>
          </a:p>
          <a:p>
            <a:pPr lvl="1" fontAlgn="ctr"/>
            <a:r>
              <a:rPr lang="en-US" sz="3200" dirty="0"/>
              <a:t>Store data for retrieval, even querying, by a user</a:t>
            </a:r>
          </a:p>
          <a:p>
            <a:pPr lvl="1" fontAlgn="ctr"/>
            <a:r>
              <a:rPr lang="en-US" sz="3200" dirty="0"/>
              <a:t>Have data appended</a:t>
            </a:r>
          </a:p>
          <a:p>
            <a:pPr lvl="1" fontAlgn="ctr"/>
            <a:r>
              <a:rPr lang="en-US" sz="3200" dirty="0"/>
              <a:t>Maybe even have some optional structure around data types</a:t>
            </a:r>
          </a:p>
          <a:p>
            <a:pPr fontAlgn="ctr"/>
            <a:r>
              <a:rPr lang="en-US" sz="3600" dirty="0"/>
              <a:t>Things that are NOT databases are not designed for:</a:t>
            </a:r>
          </a:p>
          <a:p>
            <a:pPr lvl="1" fontAlgn="ctr"/>
            <a:r>
              <a:rPr lang="en-US" sz="3200" dirty="0"/>
              <a:t>Strongly-typed data validation</a:t>
            </a:r>
          </a:p>
          <a:p>
            <a:pPr lvl="1" fontAlgn="ctr"/>
            <a:r>
              <a:rPr lang="en-US" sz="3200" dirty="0"/>
              <a:t>Transactional processing, isolated updates</a:t>
            </a:r>
          </a:p>
          <a:p>
            <a:pPr lvl="1" fontAlgn="ctr"/>
            <a:r>
              <a:rPr lang="en-US" sz="3200" dirty="0"/>
              <a:t>Disaster Recovery / High Availability</a:t>
            </a:r>
          </a:p>
          <a:p>
            <a:pPr lvl="1" fontAlgn="ctr"/>
            <a:r>
              <a:rPr lang="en-US" sz="3200" dirty="0"/>
              <a:t>Concurrency (multiple users) </a:t>
            </a:r>
          </a:p>
          <a:p>
            <a:pPr lvl="1" fontAlgn="ctr"/>
            <a:r>
              <a:rPr lang="en-US" sz="3200" dirty="0"/>
              <a:t>Corruption Detection</a:t>
            </a:r>
          </a:p>
          <a:p>
            <a:pPr lvl="1" fontAlgn="ctr"/>
            <a:r>
              <a:rPr lang="en-US" sz="3200" dirty="0"/>
              <a:t>Much more…</a:t>
            </a:r>
          </a:p>
        </p:txBody>
      </p:sp>
    </p:spTree>
    <p:extLst>
      <p:ext uri="{BB962C8B-B14F-4D97-AF65-F5344CB8AC3E}">
        <p14:creationId xmlns:p14="http://schemas.microsoft.com/office/powerpoint/2010/main" val="235719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EA583-93C6-485C-98B3-1A4C78DC481E}"/>
              </a:ext>
            </a:extLst>
          </p:cNvPr>
          <p:cNvSpPr>
            <a:spLocks noGrp="1"/>
          </p:cNvSpPr>
          <p:nvPr>
            <p:ph type="title"/>
          </p:nvPr>
        </p:nvSpPr>
        <p:spPr/>
        <p:txBody>
          <a:bodyPr/>
          <a:lstStyle/>
          <a:p>
            <a:r>
              <a:rPr lang="en-US" dirty="0"/>
              <a:t>MS Access is a “Database Simulator”</a:t>
            </a:r>
          </a:p>
        </p:txBody>
      </p:sp>
      <p:sp>
        <p:nvSpPr>
          <p:cNvPr id="5" name="Content Placeholder 4">
            <a:extLst>
              <a:ext uri="{FF2B5EF4-FFF2-40B4-BE49-F238E27FC236}">
                <a16:creationId xmlns:a16="http://schemas.microsoft.com/office/drawing/2014/main" id="{FD43CC9E-2272-4342-89E7-EFDDBCE427C6}"/>
              </a:ext>
            </a:extLst>
          </p:cNvPr>
          <p:cNvSpPr>
            <a:spLocks noGrp="1"/>
          </p:cNvSpPr>
          <p:nvPr>
            <p:ph idx="1"/>
          </p:nvPr>
        </p:nvSpPr>
        <p:spPr>
          <a:xfrm>
            <a:off x="838200" y="1228165"/>
            <a:ext cx="10515600" cy="4948798"/>
          </a:xfrm>
        </p:spPr>
        <p:txBody>
          <a:bodyPr>
            <a:normAutofit/>
          </a:bodyPr>
          <a:lstStyle/>
          <a:p>
            <a:pPr marL="0" indent="0" fontAlgn="ctr">
              <a:buNone/>
            </a:pPr>
            <a:r>
              <a:rPr lang="en-US" dirty="0"/>
              <a:t>Microsoft Access documentation is full of caveats about the lack of concurrency and scalability for Access.</a:t>
            </a:r>
          </a:p>
          <a:p>
            <a:r>
              <a:rPr lang="en-US" dirty="0"/>
              <a:t>The 32-bit "Microsoft Jet [the database engine inside Access] can only handle a </a:t>
            </a:r>
            <a:r>
              <a:rPr lang="en-US" dirty="0">
                <a:hlinkClick r:id="rId2"/>
              </a:rPr>
              <a:t>limited number of sessions</a:t>
            </a:r>
            <a:r>
              <a:rPr lang="en-US" dirty="0"/>
              <a:t>."</a:t>
            </a:r>
          </a:p>
          <a:p>
            <a:r>
              <a:rPr lang="en-US" dirty="0"/>
              <a:t>"...when </a:t>
            </a:r>
            <a:r>
              <a:rPr lang="en-US" b="1" dirty="0"/>
              <a:t>multiple concurrent users </a:t>
            </a:r>
            <a:r>
              <a:rPr lang="en-US" dirty="0"/>
              <a:t>make requests of a Microsoft Access database, </a:t>
            </a:r>
            <a:r>
              <a:rPr lang="en-US" dirty="0">
                <a:hlinkClick r:id="rId3"/>
              </a:rPr>
              <a:t>unpredictable results may occur</a:t>
            </a:r>
            <a:r>
              <a:rPr lang="en-US" dirty="0"/>
              <a:t>."</a:t>
            </a:r>
          </a:p>
          <a:p>
            <a:r>
              <a:rPr lang="en-US" dirty="0"/>
              <a:t>"...it was not intended (or architected) for </a:t>
            </a:r>
            <a:r>
              <a:rPr lang="en-US" dirty="0">
                <a:hlinkClick r:id="rId4"/>
              </a:rPr>
              <a:t>high-stress performance</a:t>
            </a:r>
            <a:r>
              <a:rPr lang="en-US" dirty="0"/>
              <a:t>..." </a:t>
            </a:r>
          </a:p>
        </p:txBody>
      </p:sp>
    </p:spTree>
    <p:extLst>
      <p:ext uri="{BB962C8B-B14F-4D97-AF65-F5344CB8AC3E}">
        <p14:creationId xmlns:p14="http://schemas.microsoft.com/office/powerpoint/2010/main" val="39143703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EA583-93C6-485C-98B3-1A4C78DC481E}"/>
              </a:ext>
            </a:extLst>
          </p:cNvPr>
          <p:cNvSpPr>
            <a:spLocks noGrp="1"/>
          </p:cNvSpPr>
          <p:nvPr>
            <p:ph type="title"/>
          </p:nvPr>
        </p:nvSpPr>
        <p:spPr/>
        <p:txBody>
          <a:bodyPr/>
          <a:lstStyle/>
          <a:p>
            <a:r>
              <a:rPr lang="en-US" dirty="0"/>
              <a:t>What is a Database</a:t>
            </a:r>
          </a:p>
        </p:txBody>
      </p:sp>
      <p:sp>
        <p:nvSpPr>
          <p:cNvPr id="5" name="Content Placeholder 4">
            <a:extLst>
              <a:ext uri="{FF2B5EF4-FFF2-40B4-BE49-F238E27FC236}">
                <a16:creationId xmlns:a16="http://schemas.microsoft.com/office/drawing/2014/main" id="{FD43CC9E-2272-4342-89E7-EFDDBCE427C6}"/>
              </a:ext>
            </a:extLst>
          </p:cNvPr>
          <p:cNvSpPr>
            <a:spLocks noGrp="1"/>
          </p:cNvSpPr>
          <p:nvPr>
            <p:ph idx="1"/>
          </p:nvPr>
        </p:nvSpPr>
        <p:spPr>
          <a:xfrm>
            <a:off x="838200" y="1228165"/>
            <a:ext cx="10515600" cy="5533120"/>
          </a:xfrm>
        </p:spPr>
        <p:txBody>
          <a:bodyPr>
            <a:normAutofit fontScale="92500" lnSpcReduction="20000"/>
          </a:bodyPr>
          <a:lstStyle/>
          <a:p>
            <a:pPr fontAlgn="ctr">
              <a:lnSpc>
                <a:spcPct val="110000"/>
              </a:lnSpc>
            </a:pPr>
            <a:r>
              <a:rPr lang="en-US" sz="3600" dirty="0"/>
              <a:t>Products like Microsoft SQL Server (and Azure SQL DB)</a:t>
            </a:r>
          </a:p>
          <a:p>
            <a:pPr lvl="1" fontAlgn="ctr">
              <a:lnSpc>
                <a:spcPct val="110000"/>
              </a:lnSpc>
            </a:pPr>
            <a:r>
              <a:rPr lang="en-US" sz="3200" dirty="0"/>
              <a:t>Competitors: Oracle, MySQL, PostgreSQL, IBM DB2, SQLite</a:t>
            </a:r>
          </a:p>
          <a:p>
            <a:pPr fontAlgn="ctr">
              <a:lnSpc>
                <a:spcPct val="110000"/>
              </a:lnSpc>
            </a:pPr>
            <a:r>
              <a:rPr lang="en-US" sz="3600" dirty="0"/>
              <a:t>All follow some implementation of a universally accepted standard language for data platforms:</a:t>
            </a:r>
          </a:p>
          <a:p>
            <a:pPr lvl="1" fontAlgn="ctr">
              <a:lnSpc>
                <a:spcPct val="110000"/>
              </a:lnSpc>
            </a:pPr>
            <a:r>
              <a:rPr lang="en-US" sz="3200" dirty="0"/>
              <a:t>SQL – “Structured Query Language”</a:t>
            </a:r>
          </a:p>
          <a:p>
            <a:pPr lvl="2" fontAlgn="ctr">
              <a:lnSpc>
                <a:spcPct val="110000"/>
              </a:lnSpc>
            </a:pPr>
            <a:r>
              <a:rPr lang="en-US" sz="2800" dirty="0"/>
              <a:t>SELECT … FROM … WHERE …</a:t>
            </a:r>
          </a:p>
          <a:p>
            <a:pPr lvl="1" fontAlgn="ctr">
              <a:lnSpc>
                <a:spcPct val="110000"/>
              </a:lnSpc>
            </a:pPr>
            <a:r>
              <a:rPr lang="en-US" sz="3200" dirty="0"/>
              <a:t>Microsoft’s implementation = TSQL</a:t>
            </a:r>
          </a:p>
          <a:p>
            <a:pPr lvl="1" fontAlgn="ctr">
              <a:lnSpc>
                <a:spcPct val="110000"/>
              </a:lnSpc>
            </a:pPr>
            <a:r>
              <a:rPr lang="en-US" sz="3200" dirty="0"/>
              <a:t>Oracles implementation = PLSQL</a:t>
            </a:r>
          </a:p>
          <a:p>
            <a:pPr lvl="1" fontAlgn="ctr">
              <a:lnSpc>
                <a:spcPct val="110000"/>
              </a:lnSpc>
            </a:pPr>
            <a:r>
              <a:rPr lang="en-US" sz="3200" dirty="0"/>
              <a:t>Basics are same, but many important vendor-specific features are nonstandard, not interchangeable, require cross-training</a:t>
            </a:r>
          </a:p>
        </p:txBody>
      </p:sp>
    </p:spTree>
    <p:extLst>
      <p:ext uri="{BB962C8B-B14F-4D97-AF65-F5344CB8AC3E}">
        <p14:creationId xmlns:p14="http://schemas.microsoft.com/office/powerpoint/2010/main" val="38214439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0B4ADE-9ACF-4B20-AE99-0D5E6A1BE196}"/>
              </a:ext>
            </a:extLst>
          </p:cNvPr>
          <p:cNvSpPr>
            <a:spLocks noGrp="1"/>
          </p:cNvSpPr>
          <p:nvPr>
            <p:ph type="title"/>
          </p:nvPr>
        </p:nvSpPr>
        <p:spPr/>
        <p:txBody>
          <a:bodyPr/>
          <a:lstStyle/>
          <a:p>
            <a:r>
              <a:rPr lang="en-US" dirty="0"/>
              <a:t>SQL</a:t>
            </a:r>
          </a:p>
        </p:txBody>
      </p:sp>
      <p:sp>
        <p:nvSpPr>
          <p:cNvPr id="5" name="Content Placeholder 4">
            <a:extLst>
              <a:ext uri="{FF2B5EF4-FFF2-40B4-BE49-F238E27FC236}">
                <a16:creationId xmlns:a16="http://schemas.microsoft.com/office/drawing/2014/main" id="{9EE37457-AC43-4F33-8B56-7A4D75AA3364}"/>
              </a:ext>
            </a:extLst>
          </p:cNvPr>
          <p:cNvSpPr>
            <a:spLocks noGrp="1"/>
          </p:cNvSpPr>
          <p:nvPr>
            <p:ph idx="1"/>
          </p:nvPr>
        </p:nvSpPr>
        <p:spPr/>
        <p:txBody>
          <a:bodyPr>
            <a:normAutofit/>
          </a:bodyPr>
          <a:lstStyle/>
          <a:p>
            <a:r>
              <a:rPr lang="en-US" sz="4400" dirty="0"/>
              <a:t>“Structured Query Language”</a:t>
            </a:r>
          </a:p>
          <a:p>
            <a:r>
              <a:rPr lang="en-US" sz="4400" dirty="0"/>
              <a:t>“Sequel” not “</a:t>
            </a:r>
            <a:r>
              <a:rPr lang="en-US" sz="4400" dirty="0" err="1"/>
              <a:t>Ess</a:t>
            </a:r>
            <a:r>
              <a:rPr lang="en-US" sz="4400" dirty="0"/>
              <a:t> Que Ell”</a:t>
            </a:r>
          </a:p>
          <a:p>
            <a:endParaRPr lang="en-US" sz="4400" dirty="0"/>
          </a:p>
          <a:p>
            <a:r>
              <a:rPr lang="en-US" sz="4400" dirty="0"/>
              <a:t>“SQL Server” is the name specifically for the Microsoft database platform</a:t>
            </a:r>
          </a:p>
        </p:txBody>
      </p:sp>
    </p:spTree>
    <p:extLst>
      <p:ext uri="{BB962C8B-B14F-4D97-AF65-F5344CB8AC3E}">
        <p14:creationId xmlns:p14="http://schemas.microsoft.com/office/powerpoint/2010/main" val="667741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EA583-93C6-485C-98B3-1A4C78DC481E}"/>
              </a:ext>
            </a:extLst>
          </p:cNvPr>
          <p:cNvSpPr>
            <a:spLocks noGrp="1"/>
          </p:cNvSpPr>
          <p:nvPr>
            <p:ph type="title"/>
          </p:nvPr>
        </p:nvSpPr>
        <p:spPr/>
        <p:txBody>
          <a:bodyPr/>
          <a:lstStyle/>
          <a:p>
            <a:r>
              <a:rPr lang="en-US" dirty="0"/>
              <a:t>A.C.I.D. Compliant Databases</a:t>
            </a:r>
          </a:p>
        </p:txBody>
      </p:sp>
      <p:sp>
        <p:nvSpPr>
          <p:cNvPr id="5" name="Content Placeholder 4">
            <a:extLst>
              <a:ext uri="{FF2B5EF4-FFF2-40B4-BE49-F238E27FC236}">
                <a16:creationId xmlns:a16="http://schemas.microsoft.com/office/drawing/2014/main" id="{FD43CC9E-2272-4342-89E7-EFDDBCE427C6}"/>
              </a:ext>
            </a:extLst>
          </p:cNvPr>
          <p:cNvSpPr>
            <a:spLocks noGrp="1"/>
          </p:cNvSpPr>
          <p:nvPr>
            <p:ph idx="1"/>
          </p:nvPr>
        </p:nvSpPr>
        <p:spPr>
          <a:xfrm>
            <a:off x="838200" y="1228165"/>
            <a:ext cx="11087100" cy="5533120"/>
          </a:xfrm>
        </p:spPr>
        <p:txBody>
          <a:bodyPr>
            <a:normAutofit fontScale="92500" lnSpcReduction="10000"/>
          </a:bodyPr>
          <a:lstStyle/>
          <a:p>
            <a:pPr fontAlgn="ctr"/>
            <a:r>
              <a:rPr lang="en-US" sz="4400" b="1" dirty="0"/>
              <a:t>Atomic</a:t>
            </a:r>
          </a:p>
          <a:p>
            <a:pPr lvl="1" fontAlgn="ctr"/>
            <a:r>
              <a:rPr lang="en-US" sz="4000" dirty="0"/>
              <a:t>A transaction is all or nothing</a:t>
            </a:r>
          </a:p>
          <a:p>
            <a:pPr lvl="1" fontAlgn="ctr"/>
            <a:r>
              <a:rPr lang="en-US" sz="4000" dirty="0"/>
              <a:t>Rollbacks and commits must be complete</a:t>
            </a:r>
          </a:p>
          <a:p>
            <a:pPr lvl="1" fontAlgn="ctr"/>
            <a:endParaRPr lang="en-US" sz="4000" dirty="0"/>
          </a:p>
          <a:p>
            <a:pPr fontAlgn="ctr"/>
            <a:r>
              <a:rPr lang="en-US" sz="4400" b="1" dirty="0"/>
              <a:t>Consistent</a:t>
            </a:r>
          </a:p>
          <a:p>
            <a:pPr lvl="1" fontAlgn="ctr"/>
            <a:r>
              <a:rPr lang="en-US" sz="4000" dirty="0"/>
              <a:t>Transaction brings the entire database from one state to another - not just a single part of the database</a:t>
            </a:r>
          </a:p>
          <a:p>
            <a:pPr lvl="1" fontAlgn="ctr"/>
            <a:r>
              <a:rPr lang="en-US" sz="4000" dirty="0"/>
              <a:t>Eventual consistency can be useful - Cassandra, MongoDB, Redis</a:t>
            </a:r>
          </a:p>
        </p:txBody>
      </p:sp>
    </p:spTree>
    <p:extLst>
      <p:ext uri="{BB962C8B-B14F-4D97-AF65-F5344CB8AC3E}">
        <p14:creationId xmlns:p14="http://schemas.microsoft.com/office/powerpoint/2010/main" val="4107058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EA583-93C6-485C-98B3-1A4C78DC481E}"/>
              </a:ext>
            </a:extLst>
          </p:cNvPr>
          <p:cNvSpPr>
            <a:spLocks noGrp="1"/>
          </p:cNvSpPr>
          <p:nvPr>
            <p:ph type="title"/>
          </p:nvPr>
        </p:nvSpPr>
        <p:spPr/>
        <p:txBody>
          <a:bodyPr/>
          <a:lstStyle/>
          <a:p>
            <a:r>
              <a:rPr lang="en-US" dirty="0"/>
              <a:t>A.CI.D. Compliant Databases</a:t>
            </a:r>
          </a:p>
        </p:txBody>
      </p:sp>
      <p:sp>
        <p:nvSpPr>
          <p:cNvPr id="5" name="Content Placeholder 4">
            <a:extLst>
              <a:ext uri="{FF2B5EF4-FFF2-40B4-BE49-F238E27FC236}">
                <a16:creationId xmlns:a16="http://schemas.microsoft.com/office/drawing/2014/main" id="{FD43CC9E-2272-4342-89E7-EFDDBCE427C6}"/>
              </a:ext>
            </a:extLst>
          </p:cNvPr>
          <p:cNvSpPr>
            <a:spLocks noGrp="1"/>
          </p:cNvSpPr>
          <p:nvPr>
            <p:ph idx="1"/>
          </p:nvPr>
        </p:nvSpPr>
        <p:spPr>
          <a:xfrm>
            <a:off x="838200" y="1228165"/>
            <a:ext cx="11087100" cy="5533120"/>
          </a:xfrm>
        </p:spPr>
        <p:txBody>
          <a:bodyPr>
            <a:normAutofit fontScale="92500" lnSpcReduction="10000"/>
          </a:bodyPr>
          <a:lstStyle/>
          <a:p>
            <a:pPr fontAlgn="ctr"/>
            <a:r>
              <a:rPr lang="en-US" sz="4400" b="1" dirty="0"/>
              <a:t>Isolated</a:t>
            </a:r>
          </a:p>
          <a:p>
            <a:pPr lvl="1" fontAlgn="ctr"/>
            <a:r>
              <a:rPr lang="en-US" sz="4000" dirty="0"/>
              <a:t>Transactions, though handled concurrently, are still processed sequentially and independently</a:t>
            </a:r>
          </a:p>
          <a:p>
            <a:pPr lvl="1" fontAlgn="ctr"/>
            <a:r>
              <a:rPr lang="en-US" sz="4000" dirty="0"/>
              <a:t>Incomplete transactions should not be visible to other transactions</a:t>
            </a:r>
          </a:p>
          <a:p>
            <a:pPr fontAlgn="ctr"/>
            <a:r>
              <a:rPr lang="en-US" sz="4400" b="1" dirty="0"/>
              <a:t>Durable</a:t>
            </a:r>
          </a:p>
          <a:p>
            <a:pPr lvl="1" fontAlgn="ctr"/>
            <a:r>
              <a:rPr lang="en-US" sz="4000" dirty="0"/>
              <a:t>If the power goes off, the data is still there. It's not stored in volatile memory. It must be “hardened” to disk, and so must be away of the inherent performance issues with IO.</a:t>
            </a:r>
          </a:p>
        </p:txBody>
      </p:sp>
    </p:spTree>
    <p:extLst>
      <p:ext uri="{BB962C8B-B14F-4D97-AF65-F5344CB8AC3E}">
        <p14:creationId xmlns:p14="http://schemas.microsoft.com/office/powerpoint/2010/main" val="1561277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QLSatOslo 2016">
  <a:themeElements>
    <a:clrScheme name="PASS SQLSaturday">
      <a:dk1>
        <a:srgbClr val="101820"/>
      </a:dk1>
      <a:lt1>
        <a:srgbClr val="FFFFFF"/>
      </a:lt1>
      <a:dk2>
        <a:srgbClr val="414A54"/>
      </a:dk2>
      <a:lt2>
        <a:srgbClr val="F2F2F2"/>
      </a:lt2>
      <a:accent1>
        <a:srgbClr val="007A3E"/>
      </a:accent1>
      <a:accent2>
        <a:srgbClr val="00BF6F"/>
      </a:accent2>
      <a:accent3>
        <a:srgbClr val="2DCCD3"/>
      </a:accent3>
      <a:accent4>
        <a:srgbClr val="007377"/>
      </a:accent4>
      <a:accent5>
        <a:srgbClr val="6558B1"/>
      </a:accent5>
      <a:accent6>
        <a:srgbClr val="AF272F"/>
      </a:accent6>
      <a:hlink>
        <a:srgbClr val="00BF6F"/>
      </a:hlink>
      <a:folHlink>
        <a:srgbClr val="2DCCD3"/>
      </a:folHlink>
    </a:clrScheme>
    <a:fontScheme name="PASS SQLSaturday">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lIns="0" tIns="0" rIns="0" bIns="0" anchor="ctr">
        <a:spAutoFit/>
      </a:bodyPr>
      <a:lstStyle>
        <a:defPPr algn="l">
          <a:defRPr sz="2400" dirty="0" smtClean="0">
            <a:solidFill>
              <a:schemeClr val="accent1"/>
            </a:solidFil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2159</TotalTime>
  <Words>1507</Words>
  <Application>Microsoft Office PowerPoint</Application>
  <PresentationFormat>Widescreen</PresentationFormat>
  <Paragraphs>329</Paragraphs>
  <Slides>31</Slides>
  <Notes>2</Notes>
  <HiddenSlides>2</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31</vt:i4>
      </vt:variant>
    </vt:vector>
  </HeadingPairs>
  <TitlesOfParts>
    <vt:vector size="40" baseType="lpstr">
      <vt:lpstr>Segoe UI</vt:lpstr>
      <vt:lpstr>Calibri Light</vt:lpstr>
      <vt:lpstr>Calibri</vt:lpstr>
      <vt:lpstr>Wingdings</vt:lpstr>
      <vt:lpstr>Arial</vt:lpstr>
      <vt:lpstr>Panton</vt:lpstr>
      <vt:lpstr>Office Theme</vt:lpstr>
      <vt:lpstr>SQLSatOslo 2016</vt:lpstr>
      <vt:lpstr>Image</vt:lpstr>
      <vt:lpstr>Tigers in Tech</vt:lpstr>
      <vt:lpstr>Intro  </vt:lpstr>
      <vt:lpstr>What’s Not a Database</vt:lpstr>
      <vt:lpstr>What’s Not a Database</vt:lpstr>
      <vt:lpstr>MS Access is a “Database Simulator”</vt:lpstr>
      <vt:lpstr>What is a Database</vt:lpstr>
      <vt:lpstr>SQL</vt:lpstr>
      <vt:lpstr>A.C.I.D. Compliant Databases</vt:lpstr>
      <vt:lpstr>A.CI.D. Compliant Databases</vt:lpstr>
      <vt:lpstr>NoSQL</vt:lpstr>
      <vt:lpstr>NoSQL</vt:lpstr>
      <vt:lpstr>NoSQL</vt:lpstr>
      <vt:lpstr>Aside on PaaS</vt:lpstr>
      <vt:lpstr>Flatten Tables vs Normalized Tables</vt:lpstr>
      <vt:lpstr>Normalized Table Design</vt:lpstr>
      <vt:lpstr>Keys</vt:lpstr>
      <vt:lpstr>Keys</vt:lpstr>
      <vt:lpstr>Keys</vt:lpstr>
      <vt:lpstr>Keys</vt:lpstr>
      <vt:lpstr>Keys</vt:lpstr>
      <vt:lpstr>Normalization Antipatterns</vt:lpstr>
      <vt:lpstr>Normalization Antipatterns</vt:lpstr>
      <vt:lpstr>Dimensional Design</vt:lpstr>
      <vt:lpstr>Dimensional Design</vt:lpstr>
      <vt:lpstr>Dimensional Design (Logical)</vt:lpstr>
      <vt:lpstr>Normalized Design (Logical)</vt:lpstr>
      <vt:lpstr>ETL and ELT</vt:lpstr>
      <vt:lpstr>Whiteboard</vt:lpstr>
      <vt:lpstr>PowerPoint Presentation</vt:lpstr>
      <vt:lpstr>Local community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william a</dc:creator>
  <cp:lastModifiedBy>William Assaf</cp:lastModifiedBy>
  <cp:revision>42</cp:revision>
  <dcterms:created xsi:type="dcterms:W3CDTF">2018-02-17T21:51:26Z</dcterms:created>
  <dcterms:modified xsi:type="dcterms:W3CDTF">2018-10-18T23:24:41Z</dcterms:modified>
</cp:coreProperties>
</file>

<file path=docProps/thumbnail.jpeg>
</file>